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04"/>
  </p:normalViewPr>
  <p:slideViewPr>
    <p:cSldViewPr snapToGrid="0" snapToObjects="1">
      <p:cViewPr varScale="1">
        <p:scale>
          <a:sx n="89" d="100"/>
          <a:sy n="89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90’s –</a:t>
            </a:r>
            <a:r>
              <a:rPr lang="en-US" baseline="0" dirty="0" smtClean="0"/>
              <a:t> Just had a terminal</a:t>
            </a:r>
          </a:p>
          <a:p>
            <a:r>
              <a:rPr lang="en-US" baseline="0" dirty="0" smtClean="0"/>
              <a:t>Stacked Content – 1992 - layout looked pretty close to source, some images here and there inline or in its own space.</a:t>
            </a:r>
          </a:p>
          <a:p>
            <a:r>
              <a:rPr lang="en-US" dirty="0" smtClean="0"/>
              <a:t>Tables –</a:t>
            </a:r>
            <a:r>
              <a:rPr lang="en-US" baseline="0" dirty="0" smtClean="0"/>
              <a:t> 1995 – layouts became possible, spacing was allowed (with what could fit into 640x480) and bolder colors, images were more prominent</a:t>
            </a:r>
          </a:p>
          <a:p>
            <a:r>
              <a:rPr lang="en-US" dirty="0" smtClean="0"/>
              <a:t>Flash – 1996</a:t>
            </a:r>
            <a:r>
              <a:rPr lang="en-US" baseline="0" dirty="0" smtClean="0"/>
              <a:t> – Flash came along and when it comes to design it was absolutely amazing. You had a great deal more freedom than what was allowed with HTML up to that point. No SEO</a:t>
            </a:r>
          </a:p>
          <a:p>
            <a:r>
              <a:rPr lang="en-US" baseline="0" dirty="0" smtClean="0"/>
              <a:t>CSS – 2000’s – CSS was our first opportunity to isolate our content from our styling and gave us a great deal more power in how we wanted our styling to look.</a:t>
            </a:r>
          </a:p>
          <a:p>
            <a:r>
              <a:rPr lang="en-US" baseline="0" dirty="0" smtClean="0"/>
              <a:t>As CSS matured we got floats, and positioning and display types and a great deal more power with our structure.</a:t>
            </a:r>
          </a:p>
          <a:p>
            <a:r>
              <a:rPr lang="en-US" baseline="0" dirty="0" smtClean="0"/>
              <a:t>Flexbox – Flexbox actually came out in 2006 by Firefox, it took 9 years to fully mature in 2015.</a:t>
            </a:r>
          </a:p>
          <a:p>
            <a:r>
              <a:rPr lang="en-US" baseline="0" dirty="0" smtClean="0"/>
              <a:t>Frameworks – Since 2010 Frameworks such as Twitter Bootstrap and </a:t>
            </a:r>
            <a:r>
              <a:rPr lang="en-US" baseline="0" dirty="0" err="1" smtClean="0"/>
              <a:t>Zurb</a:t>
            </a:r>
            <a:r>
              <a:rPr lang="en-US" baseline="0" dirty="0" smtClean="0"/>
              <a:t> Foundation were very prominent with bootstrap being over 15 percent of the internet https://trends.builtwith.com/docinfo/Twitter-Bootstrap</a:t>
            </a:r>
          </a:p>
          <a:p>
            <a:r>
              <a:rPr lang="en-US" baseline="0" dirty="0" smtClean="0"/>
              <a:t>Responsive – Using media queries responsive has become a standard with around half of the web traffic coming from mobile devices, it is important that various viewports are under consideration when making a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Flexbox the content,</a:t>
            </a:r>
            <a:r>
              <a:rPr lang="en-US" baseline="0" dirty="0" smtClean="0"/>
              <a:t> to some degree, decides the layout. With Grid you are putting your structure first and foremost.</a:t>
            </a:r>
            <a:endParaRPr lang="en-US" dirty="0" smtClean="0"/>
          </a:p>
          <a:p>
            <a:r>
              <a:rPr lang="en-US" dirty="0" smtClean="0"/>
              <a:t>Similar items – lists of items</a:t>
            </a:r>
          </a:p>
          <a:p>
            <a:r>
              <a:rPr lang="en-US" dirty="0" smtClean="0"/>
              <a:t>Macro elements –</a:t>
            </a:r>
            <a:r>
              <a:rPr lang="en-US" baseline="0" dirty="0" smtClean="0"/>
              <a:t> header, footer, aside, content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GRID</a:t>
            </a:r>
            <a:r>
              <a:rPr lang="en-US" baseline="0" dirty="0" smtClean="0"/>
              <a:t> – IE 10+11 supports 2011 spec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Table-like support but separating content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</a:p>
          <a:p>
            <a:r>
              <a:rPr lang="en-US" dirty="0" smtClean="0"/>
              <a:t>http://www.agreatdaytocode.com/flexbox-froggy/</a:t>
            </a:r>
          </a:p>
          <a:p>
            <a:r>
              <a:rPr lang="en-US" dirty="0" smtClean="0"/>
              <a:t>https://programmingmentor.com/post/playing-css-grid-garden/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gridby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froggy.com/" TargetMode="External"/><Relationship Id="rId5" Type="http://schemas.openxmlformats.org/officeDocument/2006/relationships/hyperlink" Target="https://codepen.io/osublake/full/dMLQJr" TargetMode="External"/><Relationship Id="rId10" Type="http://schemas.openxmlformats.org/officeDocument/2006/relationships/hyperlink" Target="https://tutorialzine.com/2017/03/css-grid-vs-flexbox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://cssgridgard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Hellwege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6773"/>
          </a:xfrm>
        </p:spPr>
        <p:txBody>
          <a:bodyPr>
            <a:normAutofit/>
          </a:bodyPr>
          <a:lstStyle/>
          <a:p>
            <a:r>
              <a:rPr lang="en-US" dirty="0" smtClean="0"/>
              <a:t>Plain text</a:t>
            </a:r>
          </a:p>
          <a:p>
            <a:r>
              <a:rPr lang="en-US" dirty="0" smtClean="0"/>
              <a:t>Stacked content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Flexbox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CSS 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vs CSS Grid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 smtClean="0"/>
              <a:t>Works from content out</a:t>
            </a:r>
          </a:p>
          <a:p>
            <a:r>
              <a:rPr lang="en-US" dirty="0" smtClean="0"/>
              <a:t>Well suited for similar items</a:t>
            </a:r>
          </a:p>
          <a:p>
            <a:r>
              <a:rPr lang="en-US" dirty="0" smtClean="0"/>
              <a:t>1 </a:t>
            </a:r>
            <a:r>
              <a:rPr lang="en-US" dirty="0" smtClean="0"/>
              <a:t>dimensional layouts</a:t>
            </a:r>
          </a:p>
          <a:p>
            <a:r>
              <a:rPr lang="en-US" dirty="0" smtClean="0"/>
              <a:t>Better </a:t>
            </a:r>
            <a:r>
              <a:rPr lang="en-US" dirty="0" smtClean="0"/>
              <a:t>support </a:t>
            </a:r>
            <a:r>
              <a:rPr lang="en-US" dirty="0" smtClean="0"/>
              <a:t>with older </a:t>
            </a:r>
            <a:r>
              <a:rPr lang="en-US" dirty="0" smtClean="0"/>
              <a:t>browsers</a:t>
            </a:r>
          </a:p>
          <a:p>
            <a:r>
              <a:rPr lang="en-US" dirty="0"/>
              <a:t>Allows wrapping, alignment, </a:t>
            </a:r>
            <a:r>
              <a:rPr lang="en-US" dirty="0" smtClean="0"/>
              <a:t>justify</a:t>
            </a:r>
          </a:p>
          <a:p>
            <a:r>
              <a:rPr lang="en-US" dirty="0" smtClean="0"/>
              <a:t>Most searched on caniuse.com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 smtClean="0"/>
              <a:t>Works from layout in</a:t>
            </a:r>
          </a:p>
          <a:p>
            <a:r>
              <a:rPr lang="en-US" dirty="0" smtClean="0"/>
              <a:t>Great for macro elements/regions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/>
              <a:t>dimensional layouts</a:t>
            </a:r>
          </a:p>
          <a:p>
            <a:r>
              <a:rPr lang="en-US" dirty="0" smtClean="0"/>
              <a:t>Full support just this </a:t>
            </a:r>
            <a:r>
              <a:rPr lang="en-US" dirty="0" smtClean="0"/>
              <a:t>year</a:t>
            </a:r>
          </a:p>
          <a:p>
            <a:r>
              <a:rPr lang="en-US" dirty="0"/>
              <a:t>Allows table-like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Second most searched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84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codepen.io/osublake/full/dMLQJr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://flexboxfroggy.com/</a:t>
            </a:r>
            <a:endParaRPr lang="en-US" dirty="0"/>
          </a:p>
          <a:p>
            <a:r>
              <a:rPr lang="en-US" dirty="0">
                <a:hlinkClick r:id="rId7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8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9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tutorialzine.com/2017/03/css-grid-vs-flexbox</a:t>
            </a:r>
          </a:p>
          <a:p>
            <a:r>
              <a:rPr lang="en-US" dirty="0">
                <a:hlinkClick r:id="rId10"/>
              </a:rPr>
              <a:t>http://bit.ly/css-grid-nebr-code</a:t>
            </a:r>
            <a:endParaRPr lang="en-US" dirty="0" smtClean="0">
              <a:hlinkClick r:id="rId1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728</TotalTime>
  <Words>417</Words>
  <Application>Microsoft Office PowerPoint</Application>
  <PresentationFormat>Widescreen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Flex and css Grid</vt:lpstr>
      <vt:lpstr>A brief history of layouts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25</cp:revision>
  <dcterms:created xsi:type="dcterms:W3CDTF">2017-10-22T06:07:17Z</dcterms:created>
  <dcterms:modified xsi:type="dcterms:W3CDTF">2017-10-25T01:07:43Z</dcterms:modified>
</cp:coreProperties>
</file>