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321"/>
  </p:normalViewPr>
  <p:slideViewPr>
    <p:cSldViewPr snapToGrid="0" snapToObjects="1">
      <p:cViewPr varScale="1">
        <p:scale>
          <a:sx n="72" d="100"/>
          <a:sy n="72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48DD-5806-E040-BB46-CF7EF7496337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E551-1A58-3747-B1EC-993A1D09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Achieve layouts never before possible</a:t>
            </a:r>
          </a:p>
          <a:p>
            <a:endParaRPr lang="en-US" dirty="0"/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first level descendants are placed on the grid.</a:t>
            </a: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first time ever you have much greater flexibility when changing your design without having to restructure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Flexbox the content,</a:t>
            </a:r>
            <a:r>
              <a:rPr lang="en-US" baseline="0" dirty="0"/>
              <a:t> to some degree, decides the layout. With Grid you are putting your structure first and foremost.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Similar items – lists of items</a:t>
            </a:r>
          </a:p>
          <a:p>
            <a:endParaRPr lang="en-US" dirty="0"/>
          </a:p>
          <a:p>
            <a:r>
              <a:rPr lang="en-US" dirty="0"/>
              <a:t>Macro elements –</a:t>
            </a:r>
            <a:r>
              <a:rPr lang="en-US" baseline="0" dirty="0"/>
              <a:t> header, footer, aside, content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GRID</a:t>
            </a:r>
            <a:r>
              <a:rPr lang="en-US" baseline="0" dirty="0"/>
              <a:t> – IE 10+11 supports 2011 spec</a:t>
            </a:r>
          </a:p>
          <a:p>
            <a:endParaRPr lang="en-US" baseline="0" dirty="0"/>
          </a:p>
          <a:p>
            <a:r>
              <a:rPr lang="en-US" baseline="0" dirty="0"/>
              <a:t>Table-like support but separating content and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r>
              <a:rPr lang="en-US" dirty="0"/>
              <a:t>http://www.agreatdaytocode.com/flexbox-froggy/</a:t>
            </a:r>
          </a:p>
          <a:p>
            <a:r>
              <a:rPr lang="en-US" dirty="0"/>
              <a:t>https://programmingmentor.com/post/playing-css-grid-garden/</a:t>
            </a:r>
          </a:p>
          <a:p>
            <a:endParaRPr lang="en-US" dirty="0"/>
          </a:p>
          <a:p>
            <a:r>
              <a:rPr lang="en-US" dirty="0"/>
              <a:t>Grid</a:t>
            </a:r>
            <a:r>
              <a:rPr lang="en-US" baseline="0" dirty="0"/>
              <a:t> by Design is by Rachel Andrew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Rgot</a:t>
            </a:r>
            <a:r>
              <a:rPr lang="en-US" baseline="0" dirty="0"/>
              <a:t> notes from Richard 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llwe/Flexbox_Gri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llwe/Flexbox_Grid" TargetMode="External"/><Relationship Id="rId7" Type="http://schemas.openxmlformats.org/officeDocument/2006/relationships/hyperlink" Target="https://tutorialzine.com/2017/03/css-grid-vs-flexbo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sgridgarden.com/" TargetMode="External"/><Relationship Id="rId5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gridbyexamp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Hellwege</a:t>
            </a:r>
          </a:p>
          <a:p>
            <a:r>
              <a:rPr lang="en-US" dirty="0">
                <a:hlinkClick r:id="rId3"/>
              </a:rPr>
              <a:t>https://github.com/shellwe/Flexbox_Grid/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vs CSS Grid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64534"/>
          </a:xfrm>
        </p:spPr>
        <p:txBody>
          <a:bodyPr>
            <a:normAutofit/>
          </a:bodyPr>
          <a:lstStyle/>
          <a:p>
            <a:r>
              <a:rPr lang="en-US" dirty="0"/>
              <a:t>Works from content out</a:t>
            </a:r>
          </a:p>
          <a:p>
            <a:r>
              <a:rPr lang="en-US" dirty="0"/>
              <a:t>Well suited for similar items</a:t>
            </a:r>
          </a:p>
          <a:p>
            <a:r>
              <a:rPr lang="en-US" dirty="0"/>
              <a:t>1 dimensional layouts</a:t>
            </a:r>
          </a:p>
          <a:p>
            <a:r>
              <a:rPr lang="en-US" dirty="0"/>
              <a:t>Better support with older browsers</a:t>
            </a:r>
          </a:p>
          <a:p>
            <a:r>
              <a:rPr lang="en-US" dirty="0"/>
              <a:t>Allows wrapping, alignment, justify</a:t>
            </a:r>
          </a:p>
          <a:p>
            <a:r>
              <a:rPr lang="en-US" dirty="0"/>
              <a:t>Most searched on caniuse.com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439838"/>
          </a:xfrm>
        </p:spPr>
        <p:txBody>
          <a:bodyPr>
            <a:normAutofit/>
          </a:bodyPr>
          <a:lstStyle/>
          <a:p>
            <a:r>
              <a:rPr lang="en-US" dirty="0"/>
              <a:t>Works from layout in</a:t>
            </a:r>
          </a:p>
          <a:p>
            <a:r>
              <a:rPr lang="en-US" dirty="0"/>
              <a:t>Great for macro elements/regions</a:t>
            </a:r>
          </a:p>
          <a:p>
            <a:r>
              <a:rPr lang="en-US" dirty="0"/>
              <a:t>2 dimensional layouts</a:t>
            </a:r>
          </a:p>
          <a:p>
            <a:r>
              <a:rPr lang="en-US"/>
              <a:t>Greater </a:t>
            </a:r>
            <a:r>
              <a:rPr lang="en-US" dirty="0"/>
              <a:t>support just this year</a:t>
            </a:r>
          </a:p>
          <a:p>
            <a:r>
              <a:rPr lang="en-US" dirty="0"/>
              <a:t>Allows table-like support</a:t>
            </a:r>
          </a:p>
          <a:p>
            <a:r>
              <a:rPr lang="en-US" dirty="0"/>
              <a:t>Second most searched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https://github.com/shellwe/Flexbox_Grid</a:t>
            </a:r>
            <a:endParaRPr lang="en-US" dirty="0"/>
          </a:p>
          <a:p>
            <a:r>
              <a:rPr lang="en-US" dirty="0">
                <a:hlinkClick r:id="rId4"/>
              </a:rPr>
              <a:t>https://gridbyexample.com/</a:t>
            </a:r>
            <a:endParaRPr lang="en-US" dirty="0"/>
          </a:p>
          <a:p>
            <a:r>
              <a:rPr lang="en-US" dirty="0">
                <a:hlinkClick r:id="rId5"/>
              </a:rPr>
              <a:t>https://css-tricks.com/snippets/css/complete-guide-grid/</a:t>
            </a:r>
            <a:endParaRPr lang="en-US" dirty="0"/>
          </a:p>
          <a:p>
            <a:r>
              <a:rPr lang="en-US" dirty="0">
                <a:hlinkClick r:id="rId6"/>
              </a:rPr>
              <a:t>http://cssgridgarden.com/</a:t>
            </a:r>
            <a:endParaRPr lang="en-US" dirty="0"/>
          </a:p>
          <a:p>
            <a:r>
              <a:rPr lang="en-US" dirty="0">
                <a:hlinkClick r:id="rId7"/>
              </a:rPr>
              <a:t>https://tutorialzine.com/2017/03/css-grid-vs-flexbox</a:t>
            </a:r>
          </a:p>
          <a:p>
            <a:r>
              <a:rPr lang="en-US" dirty="0">
                <a:hlinkClick r:id="rId7"/>
              </a:rPr>
              <a:t>http://bit.ly/css-grid-nebr-code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http://bit.ly/css-grid-nebr-code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1158</TotalTime>
  <Words>261</Words>
  <Application>Microsoft Macintosh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Book</vt:lpstr>
      <vt:lpstr>Crop</vt:lpstr>
      <vt:lpstr>css Grid</vt:lpstr>
      <vt:lpstr>Flexbox vs CSS Grid</vt:lpstr>
      <vt:lpstr>Resources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css Grid</dc:title>
  <dc:creator>Shawn Hellwege</dc:creator>
  <cp:lastModifiedBy>Shawn Hellwege</cp:lastModifiedBy>
  <cp:revision>39</cp:revision>
  <dcterms:created xsi:type="dcterms:W3CDTF">2017-10-22T06:07:17Z</dcterms:created>
  <dcterms:modified xsi:type="dcterms:W3CDTF">2018-06-05T04:22:59Z</dcterms:modified>
</cp:coreProperties>
</file>