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utorialzine.com/2017/03/css-grid-vs-flexbox" TargetMode="External"/><Relationship Id="rId3" Type="http://schemas.openxmlformats.org/officeDocument/2006/relationships/hyperlink" Target="https://css-tricks.com/snippets/css/a-guide-to-flexbox/" TargetMode="External"/><Relationship Id="rId7" Type="http://schemas.openxmlformats.org/officeDocument/2006/relationships/hyperlink" Target="http://cssgridgarden.com/" TargetMode="External"/><Relationship Id="rId2" Type="http://schemas.openxmlformats.org/officeDocument/2006/relationships/hyperlink" Target="https://github.com/shellwe/Flexbox_Gr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complete-guide-grid/" TargetMode="External"/><Relationship Id="rId5" Type="http://schemas.openxmlformats.org/officeDocument/2006/relationships/hyperlink" Target="https://gridbyexample.com/" TargetMode="External"/><Relationship Id="rId4" Type="http://schemas.openxmlformats.org/officeDocument/2006/relationships/hyperlink" Target="http://flexboxfrogg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Flex and </a:t>
            </a:r>
            <a:r>
              <a:rPr lang="en-US" dirty="0" err="1" smtClean="0"/>
              <a:t>css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Hellwege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Strongly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2 dimensional layout </a:t>
            </a:r>
            <a:r>
              <a:rPr lang="en-US" dirty="0" smtClean="0"/>
              <a:t>tool</a:t>
            </a:r>
          </a:p>
          <a:p>
            <a:r>
              <a:rPr lang="en-US" dirty="0" smtClean="0"/>
              <a:t>Think tables but with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4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Flexbox vs CSS Grid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Flexbox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smtClean="0"/>
              <a:t>dimensional layouts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CSS Grid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2 dimensional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github.com/shellwe/Flexbox_Grid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https://css-tricks.com/snippets/css/a-guide-to-flexbox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http://flexboxfroggy.com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https://gridbyexample.com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://css-tricks.com/snippets/css/complete-guide-grid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://cssgridgarden.com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tutorialzine.com/2017/03/css-grid-vs-flexbox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560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74</TotalTime>
  <Words>61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Flex and css Grid</vt:lpstr>
      <vt:lpstr>Flexbox</vt:lpstr>
      <vt:lpstr>CSS Grid</vt:lpstr>
      <vt:lpstr>Flexbox vs CSS Grid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and css Grid</dc:title>
  <dc:creator>Shawn Hellwege</dc:creator>
  <cp:lastModifiedBy>Shawn Hellwege</cp:lastModifiedBy>
  <cp:revision>6</cp:revision>
  <dcterms:created xsi:type="dcterms:W3CDTF">2017-10-22T06:07:17Z</dcterms:created>
  <dcterms:modified xsi:type="dcterms:W3CDTF">2017-10-23T18:22:45Z</dcterms:modified>
</cp:coreProperties>
</file>