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-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DBA6-AB6F-42BE-9F13-B9B6901148C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7DEED-CA60-44F7-8D04-59F0BC9D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https://blog.thebrickfactory.com/2021/04/animation-in-web-design-we-may-still-be-doing-it-wrong/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DEED-CA60-44F7-8D04-59F0BC9D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https://blog.thebrickfactory.com/2021/04/animation-in-web-design-we-may-still-be-doing-it-wrong/</a:t>
            </a:r>
          </a:p>
          <a:p>
            <a:endParaRPr lang="en-US" dirty="0"/>
          </a:p>
          <a:p>
            <a:r>
              <a:rPr lang="en-US" dirty="0"/>
              <a:t>Animation should have purpose.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Eye catching (not distracting)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DEED-CA60-44F7-8D04-59F0BC9D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https://medium.muz.li/top-principles-how-to-design-lottie-animations-for-your-website-or-app-bc8614880a1e</a:t>
            </a:r>
          </a:p>
          <a:p>
            <a:r>
              <a:rPr lang="en-US" dirty="0"/>
              <a:t>https://airbnb.design/lottie/</a:t>
            </a:r>
          </a:p>
          <a:p>
            <a:r>
              <a:rPr lang="en-US" dirty="0"/>
              <a:t>Yeti password</a:t>
            </a:r>
          </a:p>
          <a:p>
            <a:r>
              <a:rPr lang="en-US" dirty="0"/>
              <a:t>https://github.com/justin-calleja/login-page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7DEED-CA60-44F7-8D04-59F0BC9D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A28A-116F-4311-9BBE-4E7888352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E94DE-4A4B-4B83-BEBE-9415051B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B026-9549-4529-A9B3-6F6A771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0FF3-2BE7-4C57-B871-E5B4841D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5B45-0737-4F1C-9C69-4E1BBBB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191-A82C-47CF-AE4A-104363D5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A10A4-C191-4F3C-A38C-2753E569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E361-5E9F-4B73-9C22-5EF25A82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E90E-0D4A-4C8A-817E-FCFF167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EDC-0A2C-4561-B39E-6AD4A3C1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5973C-65A1-4E11-AAAC-A8BCF360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1E7C-6C08-4298-B3A0-0DEF856E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3CBC-847F-4C29-9085-74D82AD4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66DE-CD1F-48E6-AA91-1733015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62A8-BEA5-4919-9B09-C05C5C91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D749-DF2E-4067-B792-8C35A8F5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008C-E8C9-4314-AA5D-9CA1D90E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A91F-447F-4532-9EFC-68C46657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7499-0DED-4CB4-9788-A38D6EB9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FE81-5949-418A-AECB-9F653619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3EB9-D5DE-4027-B0E2-51B4C661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E8BA-1D16-43C9-93A6-FE4DCE41D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3918-39F7-4DFB-8E47-FD94B10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7084-D9D2-40C8-8308-4CB38379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3CFE-4E2B-4592-B856-CE47487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D4A4-A18B-47E6-9485-430B3F69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35E5-626E-4267-A179-AE2F45E4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074CE-D414-4AF0-BF3A-1E5A17D5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BE13-A882-4AF9-AC82-295F0891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C78B-C719-4D76-A448-2C7EDADB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0B4E-73C1-4B56-87C2-28463BC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4CB-32EA-4C24-8675-1374DA2C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0FE2-6A47-4D63-9E26-6C1E6F39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4BD44-E1B2-4D5A-8301-265F721A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9073-997D-483E-A4CD-90129ECF7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F6CA8-15E7-4BAD-A8FD-A122BF7C9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4BEC4-9340-48D2-AAD7-812D9A3D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1B20E-735E-4E74-A931-045CF329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84422-9064-4F76-8C2B-40A48083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2A7-95B8-42DB-B1F3-FB47054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CD0AE-F0FB-4D83-ADC5-DAB1D030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84AE1-6D77-461D-95F4-6A3BBB2E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AC48-AE7C-4B35-BB6F-4A3CFECD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EA259-3E25-4F28-9118-31C10B41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D648B-7A69-4590-9139-A548913C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26D9-84A8-4460-A3FC-BAF1FAFD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00A1-3E58-4863-B691-18AF8C8D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9D56-AE24-45EA-8AF3-0DE84198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78339-3656-459E-BA31-938780DC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31EF-38BD-4883-89B2-8B158A50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2E2B-1E67-4B29-AEAB-C5415C10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DB59-1400-4424-8432-8FC0AE7B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7327-E44D-4B65-A78B-4B4AE2B4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3E2E6-B216-4B87-A088-8740E4EC7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3331-EC55-4107-907F-AB9C8AD8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CF3F-E132-46E8-9DEA-A3DE16B3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7734-FE3E-4ACE-B962-233C1E09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E5F7-E0C7-4CAD-A458-D26001B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B60C5-5254-4769-9A9F-3F5A893B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FCB70-48FE-4696-A69F-A0CE3736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F233-F862-404E-9326-950A1025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DB42-85DC-430A-BE49-8BE7DAE59B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F7E6-64B4-483F-BFF8-3E7F88CE8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8699-9574-49C7-9F9E-615BDD150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4E43-3DF6-46F9-9E39-D6F33E78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AF85-C8E2-4F01-9B7F-C9F645284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87002-62CE-4C33-8F4F-630BA7C9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7728-F6BB-4765-BE6A-44B2F507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4D94-BFEE-468D-BFD2-4CEE5C8E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transitions</a:t>
            </a:r>
          </a:p>
          <a:p>
            <a:r>
              <a:rPr lang="en-US" dirty="0"/>
              <a:t>Tell a story</a:t>
            </a:r>
          </a:p>
          <a:p>
            <a:r>
              <a:rPr lang="en-US" dirty="0"/>
              <a:t>Eye catching</a:t>
            </a:r>
          </a:p>
        </p:txBody>
      </p:sp>
    </p:spTree>
    <p:extLst>
      <p:ext uri="{BB962C8B-B14F-4D97-AF65-F5344CB8AC3E}">
        <p14:creationId xmlns:p14="http://schemas.microsoft.com/office/powerpoint/2010/main" val="38545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D5B-CB3F-4723-81CB-F2399B8D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6DD4-A295-422C-9176-74C41AD4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person or monster with eyes that follow password</a:t>
            </a:r>
          </a:p>
          <a:p>
            <a:r>
              <a:rPr lang="en-US" dirty="0"/>
              <a:t>Maybe show night to day transition or blurry image to clear as you put on glasses (where the circles would be).</a:t>
            </a:r>
          </a:p>
          <a:p>
            <a:r>
              <a:rPr lang="en-US" dirty="0"/>
              <a:t>An intro animation like the snow one</a:t>
            </a:r>
          </a:p>
          <a:p>
            <a:r>
              <a:rPr lang="en-US" dirty="0"/>
              <a:t>Use Lottie, </a:t>
            </a:r>
            <a:r>
              <a:rPr lang="en-US" dirty="0" err="1"/>
              <a:t>greensock</a:t>
            </a:r>
            <a:r>
              <a:rPr lang="en-US" dirty="0"/>
              <a:t>, and Adobe Animate</a:t>
            </a:r>
          </a:p>
        </p:txBody>
      </p:sp>
    </p:spTree>
    <p:extLst>
      <p:ext uri="{BB962C8B-B14F-4D97-AF65-F5344CB8AC3E}">
        <p14:creationId xmlns:p14="http://schemas.microsoft.com/office/powerpoint/2010/main" val="12214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124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Purpose</vt:lpstr>
      <vt:lpstr>Notes to 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Hellwege</dc:creator>
  <cp:lastModifiedBy>Shawn Hellwege</cp:lastModifiedBy>
  <cp:revision>12</cp:revision>
  <dcterms:created xsi:type="dcterms:W3CDTF">2021-06-21T01:59:10Z</dcterms:created>
  <dcterms:modified xsi:type="dcterms:W3CDTF">2021-06-23T21:54:12Z</dcterms:modified>
</cp:coreProperties>
</file>