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10341" y="1971098"/>
            <a:ext cx="5218335" cy="2918402"/>
            <a:chOff x="-2231235" y="6660317"/>
            <a:chExt cx="10810131" cy="2918402"/>
          </a:xfrm>
          <a:solidFill>
            <a:schemeClr val="bg1"/>
          </a:solidFill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양쪽 모서리가 둥근 사각형 38"/>
            <p:cNvSpPr/>
            <p:nvPr/>
          </p:nvSpPr>
          <p:spPr>
            <a:xfrm>
              <a:off x="-2231235" y="7043990"/>
              <a:ext cx="10810131" cy="2534729"/>
            </a:xfrm>
            <a:prstGeom prst="round2SameRect">
              <a:avLst>
                <a:gd name="adj1" fmla="val 1135"/>
                <a:gd name="adj2" fmla="val 8017"/>
              </a:avLst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500" b="1" i="1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Shellya</a:t>
              </a:r>
              <a:r>
                <a:rPr lang="en-US" altLang="ko-KR" sz="25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2500" b="1" i="1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Nur</a:t>
              </a:r>
              <a:r>
                <a:rPr lang="en-US" altLang="ko-KR" sz="25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2500" b="1" i="1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Atqiya</a:t>
              </a:r>
              <a:endParaRPr lang="en-US" altLang="ko-KR" sz="25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DataFrame</a:t>
              </a: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Basics and Data Cleansing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Asesmen</a:t>
            </a:r>
            <a:r>
              <a:rPr lang="en-US" altLang="ko-KR" sz="32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 5</a:t>
            </a:r>
            <a:endParaRPr lang="en-US" altLang="ko-KR" sz="3200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75011" y="5226290"/>
            <a:ext cx="4580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https://drive.google.com/file/d/1osWDSIyOTVdxIaFpN5GebDLdGcsfLF4_/view?usp=sharing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5431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10339" y="1971098"/>
            <a:ext cx="5218337" cy="2918403"/>
            <a:chOff x="-2231239" y="6660317"/>
            <a:chExt cx="10810135" cy="2918403"/>
          </a:xfrm>
          <a:solidFill>
            <a:schemeClr val="bg1"/>
          </a:solidFill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양쪽 모서리가 둥근 사각형 38"/>
            <p:cNvSpPr/>
            <p:nvPr/>
          </p:nvSpPr>
          <p:spPr>
            <a:xfrm>
              <a:off x="-2231239" y="7043991"/>
              <a:ext cx="10810131" cy="2534729"/>
            </a:xfrm>
            <a:prstGeom prst="round2SameRect">
              <a:avLst>
                <a:gd name="adj1" fmla="val 1135"/>
                <a:gd name="adj2" fmla="val 8017"/>
              </a:avLst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Data </a:t>
              </a:r>
              <a:r>
                <a:rPr lang="en-US" altLang="ko-KR" sz="1400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sudah</a:t>
              </a:r>
              <a:r>
                <a:rPr lang="en-US" altLang="ko-KR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400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bersih</a:t>
              </a:r>
              <a:r>
                <a:rPr lang="en-US" altLang="ko-KR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400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dari</a:t>
              </a:r>
              <a:r>
                <a:rPr lang="en-US" altLang="ko-KR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missing value </a:t>
              </a:r>
              <a:r>
                <a:rPr lang="en-US" altLang="ko-KR" sz="1400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dan</a:t>
              </a:r>
              <a:r>
                <a:rPr lang="en-US" altLang="ko-KR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400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juga</a:t>
              </a:r>
              <a:r>
                <a:rPr lang="en-US" altLang="ko-KR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outlier.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500" b="1" i="1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Terima</a:t>
              </a:r>
              <a:r>
                <a:rPr lang="en-US" altLang="ko-KR" sz="25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2500" b="1" i="1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kasih</a:t>
              </a:r>
              <a:r>
                <a:rPr lang="en-US" altLang="ko-KR" sz="25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!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DataFrame</a:t>
              </a: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Basics and Data Cleansing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Asesmen</a:t>
            </a:r>
            <a:r>
              <a:rPr lang="en-US" altLang="ko-KR" sz="32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 5</a:t>
            </a:r>
            <a:endParaRPr lang="en-US" altLang="ko-KR" sz="3200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5815762" y="2511824"/>
            <a:ext cx="607487" cy="74582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DataFrame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Basics and Data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Cleansing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30277"/>
              </p:ext>
            </p:extLst>
          </p:nvPr>
        </p:nvGraphicFramePr>
        <p:xfrm>
          <a:off x="364056" y="839174"/>
          <a:ext cx="114360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  <a:endParaRPr lang="ko-KR" altLang="en-US" sz="1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Categorical Data Encoding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Anomalies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&amp; Outlier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25" y="1727296"/>
            <a:ext cx="10212225" cy="4286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328410" y="1358344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 Dataset </a:t>
            </a:r>
            <a:r>
              <a:rPr lang="en-US" dirty="0" err="1" smtClean="0"/>
              <a:t>dan</a:t>
            </a:r>
            <a:r>
              <a:rPr lang="en-US" dirty="0" smtClean="0"/>
              <a:t> Library yang </a:t>
            </a:r>
            <a:r>
              <a:rPr lang="en-US" dirty="0" err="1" smtClean="0"/>
              <a:t>diperlukan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DataFrame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Basics and Data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Cleansing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Categorical Data Encoding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Anomalies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&amp; Outlier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25" y="1944882"/>
            <a:ext cx="3965744" cy="3580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530" y="1992514"/>
            <a:ext cx="3534509" cy="3533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3328410" y="1239586"/>
            <a:ext cx="517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Cek</a:t>
            </a:r>
            <a:r>
              <a:rPr lang="en-US" dirty="0" smtClean="0"/>
              <a:t> missing value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isna</a:t>
            </a:r>
            <a:r>
              <a:rPr lang="en-US" dirty="0" smtClean="0"/>
              <a:t>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isnull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yaitu</a:t>
            </a:r>
            <a:r>
              <a:rPr lang="en-US" dirty="0" smtClean="0"/>
              <a:t> data yang Not Available </a:t>
            </a:r>
            <a:r>
              <a:rPr lang="en-US" dirty="0" err="1" smtClean="0"/>
              <a:t>dan</a:t>
            </a:r>
            <a:r>
              <a:rPr lang="en-US" dirty="0" smtClean="0"/>
              <a:t> Null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66525" y="5681897"/>
            <a:ext cx="815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smtClean="0"/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missing value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NA </a:t>
            </a:r>
            <a:r>
              <a:rPr lang="en-US" dirty="0" err="1" smtClean="0"/>
              <a:t>dan</a:t>
            </a:r>
            <a:r>
              <a:rPr lang="en-US" dirty="0" smtClean="0"/>
              <a:t>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DataFrame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Basics and Data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Cleansing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Categorical Data Encoding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Anomalies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&amp; Outlier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661575" y="1412422"/>
            <a:ext cx="718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dtypes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25" y="1964258"/>
            <a:ext cx="3286584" cy="4048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494277" y="1780403"/>
            <a:ext cx="718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kejanggalan</a:t>
            </a:r>
            <a:r>
              <a:rPr lang="en-US" dirty="0" smtClean="0"/>
              <a:t>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TotalCharges</a:t>
            </a:r>
            <a:r>
              <a:rPr lang="en-US" dirty="0" smtClean="0"/>
              <a:t> yang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float64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malah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object.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50808" y="2467423"/>
            <a:ext cx="6867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Crosscheck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TotalCharges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tenure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MonthlyCharges</a:t>
            </a:r>
            <a:r>
              <a:rPr lang="en-US" dirty="0" smtClean="0"/>
              <a:t>.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missing value NA </a:t>
            </a:r>
            <a:r>
              <a:rPr lang="en-US" dirty="0" err="1" smtClean="0"/>
              <a:t>dan</a:t>
            </a:r>
            <a:r>
              <a:rPr lang="en-US" dirty="0" smtClean="0"/>
              <a:t> Null, </a:t>
            </a: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value = 0.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52" y="3435874"/>
            <a:ext cx="5220429" cy="2000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4650808" y="5522826"/>
            <a:ext cx="6543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Ditemukan</a:t>
            </a:r>
            <a:r>
              <a:rPr lang="en-US" dirty="0" smtClean="0"/>
              <a:t> missing values (value = 0) di </a:t>
            </a:r>
            <a:r>
              <a:rPr lang="en-US" dirty="0" err="1" smtClean="0"/>
              <a:t>kolom</a:t>
            </a:r>
            <a:r>
              <a:rPr lang="en-US" dirty="0" smtClean="0"/>
              <a:t> Tenure.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missing values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TotalCharges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DataFrame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Basics and Data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Cleansing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Categorical Data Encoding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Anomalies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&amp; Outlier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179201" y="1574570"/>
            <a:ext cx="68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Cek</a:t>
            </a:r>
            <a:r>
              <a:rPr lang="en-US" dirty="0" smtClean="0"/>
              <a:t> empty values </a:t>
            </a:r>
            <a:r>
              <a:rPr lang="en-US" dirty="0" smtClean="0"/>
              <a:t>“ “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TotalCharges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079" r="5298"/>
          <a:stretch/>
        </p:blipFill>
        <p:spPr>
          <a:xfrm>
            <a:off x="904525" y="2712707"/>
            <a:ext cx="4700269" cy="3305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5712480" y="2799624"/>
            <a:ext cx="616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Ditemukan</a:t>
            </a:r>
            <a:r>
              <a:rPr lang="en-US" dirty="0" smtClean="0"/>
              <a:t> 11 empty values, </a:t>
            </a:r>
            <a:r>
              <a:rPr lang="en-US" dirty="0" err="1" smtClean="0"/>
              <a:t>ubah</a:t>
            </a:r>
            <a:r>
              <a:rPr lang="en-US" dirty="0" smtClean="0"/>
              <a:t> empty values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NA </a:t>
            </a:r>
            <a:r>
              <a:rPr lang="en-US" dirty="0" err="1" smtClean="0"/>
              <a:t>dengan</a:t>
            </a:r>
            <a:r>
              <a:rPr lang="en-US" dirty="0" smtClean="0"/>
              <a:t> replace</a:t>
            </a:r>
            <a:r>
              <a:rPr lang="en-US" dirty="0" smtClean="0"/>
              <a:t>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err="1" smtClean="0"/>
              <a:t>.nan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07497" y="3867578"/>
            <a:ext cx="5239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Ubah</a:t>
            </a:r>
            <a:r>
              <a:rPr lang="en-US" dirty="0" smtClean="0"/>
              <a:t> NA </a:t>
            </a:r>
            <a:r>
              <a:rPr lang="en-US" dirty="0" err="1" smtClean="0"/>
              <a:t>menjadi</a:t>
            </a:r>
            <a:r>
              <a:rPr lang="en-US" dirty="0" smtClean="0"/>
              <a:t> data </a:t>
            </a:r>
            <a:r>
              <a:rPr lang="en-US" dirty="0" err="1" smtClean="0"/>
              <a:t>bernilai</a:t>
            </a:r>
            <a:r>
              <a:rPr lang="en-US" dirty="0" smtClean="0"/>
              <a:t> 0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fillna</a:t>
            </a:r>
            <a:r>
              <a:rPr lang="en-US" dirty="0" smtClean="0"/>
              <a:t>()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missing value agar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TotalCharges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DataFrame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Basics and Data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Cleansing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93276" y="1349227"/>
            <a:ext cx="1065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TotalCharges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float64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astype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19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84175"/>
              </p:ext>
            </p:extLst>
          </p:nvPr>
        </p:nvGraphicFramePr>
        <p:xfrm>
          <a:off x="364056" y="839174"/>
          <a:ext cx="114360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  <a:endParaRPr lang="ko-KR" altLang="en-US" sz="1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Categorical Data Encoding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Anomalies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&amp; Outlier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891320"/>
            <a:ext cx="5677692" cy="44869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279" r="2901"/>
          <a:stretch/>
        </p:blipFill>
        <p:spPr>
          <a:xfrm>
            <a:off x="6604680" y="3253563"/>
            <a:ext cx="4920968" cy="2913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361719" y="2506974"/>
            <a:ext cx="718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customerID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drop()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DataFrame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Basics and Data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Cleansing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4145" y="1329396"/>
            <a:ext cx="83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Lihat</a:t>
            </a:r>
            <a:r>
              <a:rPr lang="en-US" dirty="0" smtClean="0"/>
              <a:t> Categorical Data Encoding </a:t>
            </a:r>
            <a:r>
              <a:rPr lang="en-US" dirty="0" err="1" smtClean="0"/>
              <a:t>dengan</a:t>
            </a:r>
            <a:r>
              <a:rPr lang="en-US" dirty="0" smtClean="0"/>
              <a:t> library </a:t>
            </a:r>
            <a:r>
              <a:rPr lang="en-US" dirty="0" err="1" smtClean="0"/>
              <a:t>pandas.get_dummies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19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  <a:endParaRPr lang="ko-KR" altLang="en-US" sz="1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Categorical Data Encoding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Anomalies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&amp; Outlier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931975"/>
            <a:ext cx="5315692" cy="4163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29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DataFrame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Basics and Data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Cleansing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26917" y="1418782"/>
            <a:ext cx="83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 Library </a:t>
            </a:r>
            <a:r>
              <a:rPr lang="en-US" dirty="0" err="1" smtClean="0"/>
              <a:t>matplotlib.pyplot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boxplot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plt.boxplot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19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18339"/>
              </p:ext>
            </p:extLst>
          </p:nvPr>
        </p:nvGraphicFramePr>
        <p:xfrm>
          <a:off x="364056" y="839174"/>
          <a:ext cx="114360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  <a:endParaRPr lang="ko-KR" altLang="en-US" sz="1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Categorical Data Encoding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Anomalies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&amp; Outlier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353" y="2001072"/>
            <a:ext cx="3439005" cy="5048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77" y="2902235"/>
            <a:ext cx="3641576" cy="2311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353" y="3941369"/>
            <a:ext cx="3629541" cy="2386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856" y="3262120"/>
            <a:ext cx="3848493" cy="24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DataFrame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Basics and Data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Cleansing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26917" y="1418782"/>
            <a:ext cx="83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Periksa</a:t>
            </a:r>
            <a:r>
              <a:rPr lang="en-US" dirty="0" smtClean="0"/>
              <a:t> outlier</a:t>
            </a:r>
            <a:endParaRPr lang="en-US" dirty="0"/>
          </a:p>
        </p:txBody>
      </p:sp>
      <p:graphicFrame>
        <p:nvGraphicFramePr>
          <p:cNvPr id="19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2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  <a:endParaRPr lang="ko-KR" altLang="en-US" sz="1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Categorical Data Encoding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Anomalies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&amp; Outlier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3424" b="1021"/>
          <a:stretch/>
        </p:blipFill>
        <p:spPr>
          <a:xfrm>
            <a:off x="652525" y="1507199"/>
            <a:ext cx="3706823" cy="2261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" r="49910" b="1194"/>
          <a:stretch/>
        </p:blipFill>
        <p:spPr>
          <a:xfrm>
            <a:off x="728726" y="3887049"/>
            <a:ext cx="3630624" cy="2428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309" y="2519085"/>
            <a:ext cx="4433238" cy="237585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48305" y="5012872"/>
            <a:ext cx="652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outlier, </a:t>
            </a:r>
            <a:r>
              <a:rPr lang="en-US" dirty="0" err="1" smtClean="0"/>
              <a:t>artinya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data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berdistribusi</a:t>
            </a:r>
            <a:r>
              <a:rPr lang="en-US" dirty="0" smtClean="0"/>
              <a:t> normal.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356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Mongolian Baiti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Asus</cp:lastModifiedBy>
  <cp:revision>17</cp:revision>
  <dcterms:created xsi:type="dcterms:W3CDTF">2020-01-08T05:13:28Z</dcterms:created>
  <dcterms:modified xsi:type="dcterms:W3CDTF">2022-06-16T03:24:11Z</dcterms:modified>
</cp:coreProperties>
</file>