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5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3DEC-8193-5947-94B6-CFA91A03A42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4572000" y="1317173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4514" y="3429000"/>
            <a:ext cx="4274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6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50741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4572000" y="1317173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5355772" y="2507343"/>
            <a:ext cx="1494969" cy="921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2FC9FA3-C83F-CF42-92C6-E24F97A9C789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2710543" y="972458"/>
            <a:ext cx="921657" cy="2801258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9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3907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54514" y="3429000"/>
            <a:ext cx="1353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316B49-9B38-734E-8B7B-631BF5EF856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475514" y="3429000"/>
            <a:ext cx="1353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3907970" y="852716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4514" y="3429000"/>
            <a:ext cx="4274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3141AD-A126-9B44-AE32-5EEE157FE3FB}"/>
              </a:ext>
            </a:extLst>
          </p:cNvPr>
          <p:cNvCxnSpPr>
            <a:stCxn id="6" idx="2"/>
          </p:cNvCxnSpPr>
          <p:nvPr/>
        </p:nvCxnSpPr>
        <p:spPr>
          <a:xfrm>
            <a:off x="4691742" y="2042886"/>
            <a:ext cx="0" cy="1386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1015999" y="751118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4514" y="3429000"/>
            <a:ext cx="4274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917DE-10BB-534F-AF2B-536618A47B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83543" y="1346203"/>
            <a:ext cx="4245427" cy="2082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8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986970" y="751118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4514" y="3429000"/>
            <a:ext cx="4274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917DE-10BB-534F-AF2B-536618A47B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54514" y="1346203"/>
            <a:ext cx="4274456" cy="2082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D2B9E7-68FA-C745-B8AD-A47A1868D18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1770742" y="1941288"/>
            <a:ext cx="0" cy="892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0566-81F3-9641-8651-680117D02C67}"/>
              </a:ext>
            </a:extLst>
          </p:cNvPr>
          <p:cNvSpPr/>
          <p:nvPr/>
        </p:nvSpPr>
        <p:spPr>
          <a:xfrm>
            <a:off x="986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2E766-922E-0D40-86DB-9CBE9399C03E}"/>
              </a:ext>
            </a:extLst>
          </p:cNvPr>
          <p:cNvSpPr/>
          <p:nvPr/>
        </p:nvSpPr>
        <p:spPr>
          <a:xfrm>
            <a:off x="6828970" y="2833915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25419-AF34-0A4F-ACF0-6CF18BC59BF7}"/>
              </a:ext>
            </a:extLst>
          </p:cNvPr>
          <p:cNvSpPr/>
          <p:nvPr/>
        </p:nvSpPr>
        <p:spPr>
          <a:xfrm>
            <a:off x="986970" y="751118"/>
            <a:ext cx="1567544" cy="11901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Peer Relations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A6334-4ECD-7A40-98B1-E27D844620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4514" y="3429000"/>
            <a:ext cx="4274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917DE-10BB-534F-AF2B-536618A47B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54514" y="1346203"/>
            <a:ext cx="4274456" cy="2082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7262F13-41D4-4548-805D-455518005EE8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986970" y="1346202"/>
            <a:ext cx="12700" cy="2082797"/>
          </a:xfrm>
          <a:prstGeom prst="curved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6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35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2</cp:revision>
  <dcterms:created xsi:type="dcterms:W3CDTF">2020-01-14T23:27:40Z</dcterms:created>
  <dcterms:modified xsi:type="dcterms:W3CDTF">2020-01-15T00:16:51Z</dcterms:modified>
</cp:coreProperties>
</file>