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/>
    <p:restoredTop sz="93721"/>
  </p:normalViewPr>
  <p:slideViewPr>
    <p:cSldViewPr snapToGrid="0" snapToObjects="1">
      <p:cViewPr varScale="1">
        <p:scale>
          <a:sx n="67" d="100"/>
          <a:sy n="67" d="100"/>
        </p:scale>
        <p:origin x="1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3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6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2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4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7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9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DEC-8193-5947-94B6-CFA91A03A425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4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3DEC-8193-5947-94B6-CFA91A03A425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F4EB-5BE7-1641-86E2-66E937FDB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4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C270CF8-6547-3C48-8509-CCA61D87726E}"/>
              </a:ext>
            </a:extLst>
          </p:cNvPr>
          <p:cNvSpPr/>
          <p:nvPr/>
        </p:nvSpPr>
        <p:spPr>
          <a:xfrm>
            <a:off x="2975428" y="643905"/>
            <a:ext cx="3193143" cy="319314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GPA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1FC07-69D6-B44E-8180-2153D571072F}"/>
              </a:ext>
            </a:extLst>
          </p:cNvPr>
          <p:cNvSpPr/>
          <p:nvPr/>
        </p:nvSpPr>
        <p:spPr>
          <a:xfrm>
            <a:off x="4069937" y="2680523"/>
            <a:ext cx="3193143" cy="31931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Parent SES</a:t>
            </a:r>
          </a:p>
        </p:txBody>
      </p:sp>
    </p:spTree>
    <p:extLst>
      <p:ext uri="{BB962C8B-B14F-4D97-AF65-F5344CB8AC3E}">
        <p14:creationId xmlns:p14="http://schemas.microsoft.com/office/powerpoint/2010/main" val="304756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C270CF8-6547-3C48-8509-CCA61D87726E}"/>
              </a:ext>
            </a:extLst>
          </p:cNvPr>
          <p:cNvSpPr/>
          <p:nvPr/>
        </p:nvSpPr>
        <p:spPr>
          <a:xfrm>
            <a:off x="2975428" y="643905"/>
            <a:ext cx="3193143" cy="319314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GPA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1FC07-69D6-B44E-8180-2153D571072F}"/>
              </a:ext>
            </a:extLst>
          </p:cNvPr>
          <p:cNvSpPr/>
          <p:nvPr/>
        </p:nvSpPr>
        <p:spPr>
          <a:xfrm>
            <a:off x="4069937" y="2680523"/>
            <a:ext cx="3193143" cy="31931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Parent 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5DF778-47DB-CC46-99DE-7468B5A91F1C}"/>
              </a:ext>
            </a:extLst>
          </p:cNvPr>
          <p:cNvSpPr/>
          <p:nvPr/>
        </p:nvSpPr>
        <p:spPr>
          <a:xfrm>
            <a:off x="876794" y="1447468"/>
            <a:ext cx="3193143" cy="319314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4000" dirty="0">
                <a:solidFill>
                  <a:schemeClr val="tx1"/>
                </a:solidFill>
              </a:rPr>
              <a:t>Peer Relations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BEEB-BBA2-C245-9CB1-0EE4F8B96482}"/>
              </a:ext>
            </a:extLst>
          </p:cNvPr>
          <p:cNvSpPr txBox="1"/>
          <p:nvPr/>
        </p:nvSpPr>
        <p:spPr>
          <a:xfrm>
            <a:off x="5048070" y="2782669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75306-2A62-2D40-A4A0-FC45F1AE666F}"/>
              </a:ext>
            </a:extLst>
          </p:cNvPr>
          <p:cNvSpPr txBox="1"/>
          <p:nvPr/>
        </p:nvSpPr>
        <p:spPr>
          <a:xfrm>
            <a:off x="3316537" y="2357357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7539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C270CF8-6547-3C48-8509-CCA61D87726E}"/>
              </a:ext>
            </a:extLst>
          </p:cNvPr>
          <p:cNvSpPr/>
          <p:nvPr/>
        </p:nvSpPr>
        <p:spPr>
          <a:xfrm>
            <a:off x="2975428" y="643905"/>
            <a:ext cx="3193143" cy="319314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GPA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1FC07-69D6-B44E-8180-2153D571072F}"/>
              </a:ext>
            </a:extLst>
          </p:cNvPr>
          <p:cNvSpPr/>
          <p:nvPr/>
        </p:nvSpPr>
        <p:spPr>
          <a:xfrm>
            <a:off x="4069937" y="2680523"/>
            <a:ext cx="3193143" cy="31931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Parent 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5DF778-47DB-CC46-99DE-7468B5A91F1C}"/>
              </a:ext>
            </a:extLst>
          </p:cNvPr>
          <p:cNvSpPr/>
          <p:nvPr/>
        </p:nvSpPr>
        <p:spPr>
          <a:xfrm>
            <a:off x="2061073" y="2657157"/>
            <a:ext cx="3193143" cy="319314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3200" dirty="0">
                <a:solidFill>
                  <a:schemeClr val="tx1"/>
                </a:solidFill>
              </a:rPr>
              <a:t>Peer Relations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BEEB-BBA2-C245-9CB1-0EE4F8B96482}"/>
              </a:ext>
            </a:extLst>
          </p:cNvPr>
          <p:cNvSpPr txBox="1"/>
          <p:nvPr/>
        </p:nvSpPr>
        <p:spPr>
          <a:xfrm>
            <a:off x="5243705" y="2782669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75306-2A62-2D40-A4A0-FC45F1AE666F}"/>
              </a:ext>
            </a:extLst>
          </p:cNvPr>
          <p:cNvSpPr txBox="1"/>
          <p:nvPr/>
        </p:nvSpPr>
        <p:spPr>
          <a:xfrm>
            <a:off x="3610506" y="2793775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4798D-658F-BF4F-85D5-16A8822798C0}"/>
              </a:ext>
            </a:extLst>
          </p:cNvPr>
          <p:cNvSpPr txBox="1"/>
          <p:nvPr/>
        </p:nvSpPr>
        <p:spPr>
          <a:xfrm>
            <a:off x="4488393" y="3147390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0083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C270CF8-6547-3C48-8509-CCA61D87726E}"/>
              </a:ext>
            </a:extLst>
          </p:cNvPr>
          <p:cNvSpPr/>
          <p:nvPr/>
        </p:nvSpPr>
        <p:spPr>
          <a:xfrm>
            <a:off x="1894777" y="643905"/>
            <a:ext cx="3193143" cy="319314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GPA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1FC07-69D6-B44E-8180-2153D571072F}"/>
              </a:ext>
            </a:extLst>
          </p:cNvPr>
          <p:cNvSpPr/>
          <p:nvPr/>
        </p:nvSpPr>
        <p:spPr>
          <a:xfrm>
            <a:off x="2989286" y="2680523"/>
            <a:ext cx="3193143" cy="31931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Parent 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5DF778-47DB-CC46-99DE-7468B5A91F1C}"/>
              </a:ext>
            </a:extLst>
          </p:cNvPr>
          <p:cNvSpPr/>
          <p:nvPr/>
        </p:nvSpPr>
        <p:spPr>
          <a:xfrm>
            <a:off x="980422" y="2657157"/>
            <a:ext cx="3193143" cy="319314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3200" dirty="0">
                <a:solidFill>
                  <a:schemeClr val="tx1"/>
                </a:solidFill>
              </a:rPr>
              <a:t>Peer Relations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BEEB-BBA2-C245-9CB1-0EE4F8B96482}"/>
              </a:ext>
            </a:extLst>
          </p:cNvPr>
          <p:cNvSpPr txBox="1"/>
          <p:nvPr/>
        </p:nvSpPr>
        <p:spPr>
          <a:xfrm>
            <a:off x="4163054" y="2782669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75306-2A62-2D40-A4A0-FC45F1AE666F}"/>
              </a:ext>
            </a:extLst>
          </p:cNvPr>
          <p:cNvSpPr txBox="1"/>
          <p:nvPr/>
        </p:nvSpPr>
        <p:spPr>
          <a:xfrm>
            <a:off x="2529855" y="2793775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4798D-658F-BF4F-85D5-16A8822798C0}"/>
              </a:ext>
            </a:extLst>
          </p:cNvPr>
          <p:cNvSpPr txBox="1"/>
          <p:nvPr/>
        </p:nvSpPr>
        <p:spPr>
          <a:xfrm>
            <a:off x="3407742" y="3147390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72217-D28F-734E-A843-28ED645CDD6D}"/>
              </a:ext>
            </a:extLst>
          </p:cNvPr>
          <p:cNvSpPr txBox="1"/>
          <p:nvPr/>
        </p:nvSpPr>
        <p:spPr>
          <a:xfrm>
            <a:off x="3290221" y="1909836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D1150-F813-164E-BD0E-D0D7E3497E4E}"/>
                  </a:ext>
                </a:extLst>
              </p:cNvPr>
              <p:cNvSpPr txBox="1"/>
              <p:nvPr/>
            </p:nvSpPr>
            <p:spPr>
              <a:xfrm>
                <a:off x="4899440" y="142063"/>
                <a:ext cx="4244560" cy="1050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𝑠𝑟</m:t>
                          </m:r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D1150-F813-164E-BD0E-D0D7E3497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40" y="142063"/>
                <a:ext cx="4244560" cy="1050416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5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C270CF8-6547-3C48-8509-CCA61D87726E}"/>
              </a:ext>
            </a:extLst>
          </p:cNvPr>
          <p:cNvSpPr/>
          <p:nvPr/>
        </p:nvSpPr>
        <p:spPr>
          <a:xfrm>
            <a:off x="1894777" y="643905"/>
            <a:ext cx="3193143" cy="319314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GPA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1FC07-69D6-B44E-8180-2153D571072F}"/>
              </a:ext>
            </a:extLst>
          </p:cNvPr>
          <p:cNvSpPr/>
          <p:nvPr/>
        </p:nvSpPr>
        <p:spPr>
          <a:xfrm>
            <a:off x="2989286" y="2680523"/>
            <a:ext cx="3193143" cy="31931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Parent 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5DF778-47DB-CC46-99DE-7468B5A91F1C}"/>
              </a:ext>
            </a:extLst>
          </p:cNvPr>
          <p:cNvSpPr/>
          <p:nvPr/>
        </p:nvSpPr>
        <p:spPr>
          <a:xfrm>
            <a:off x="980422" y="2657157"/>
            <a:ext cx="3193143" cy="319314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3200" dirty="0">
                <a:solidFill>
                  <a:schemeClr val="tx1"/>
                </a:solidFill>
              </a:rPr>
              <a:t>Peer Relations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BEEB-BBA2-C245-9CB1-0EE4F8B96482}"/>
              </a:ext>
            </a:extLst>
          </p:cNvPr>
          <p:cNvSpPr txBox="1"/>
          <p:nvPr/>
        </p:nvSpPr>
        <p:spPr>
          <a:xfrm>
            <a:off x="4163054" y="2782669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75306-2A62-2D40-A4A0-FC45F1AE666F}"/>
              </a:ext>
            </a:extLst>
          </p:cNvPr>
          <p:cNvSpPr txBox="1"/>
          <p:nvPr/>
        </p:nvSpPr>
        <p:spPr>
          <a:xfrm>
            <a:off x="2529855" y="2793775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4798D-658F-BF4F-85D5-16A8822798C0}"/>
              </a:ext>
            </a:extLst>
          </p:cNvPr>
          <p:cNvSpPr txBox="1"/>
          <p:nvPr/>
        </p:nvSpPr>
        <p:spPr>
          <a:xfrm>
            <a:off x="3407742" y="3147390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72217-D28F-734E-A843-28ED645CDD6D}"/>
              </a:ext>
            </a:extLst>
          </p:cNvPr>
          <p:cNvSpPr txBox="1"/>
          <p:nvPr/>
        </p:nvSpPr>
        <p:spPr>
          <a:xfrm>
            <a:off x="3290221" y="1909836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D1150-F813-164E-BD0E-D0D7E3497E4E}"/>
                  </a:ext>
                </a:extLst>
              </p:cNvPr>
              <p:cNvSpPr txBox="1"/>
              <p:nvPr/>
            </p:nvSpPr>
            <p:spPr>
              <a:xfrm>
                <a:off x="4899440" y="142063"/>
                <a:ext cx="4244560" cy="1050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𝑠𝑟</m:t>
                          </m:r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D1150-F813-164E-BD0E-D0D7E3497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40" y="142063"/>
                <a:ext cx="4244560" cy="1050416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E3A8E4-07CB-CF4A-BDEB-64E708ED69D5}"/>
                  </a:ext>
                </a:extLst>
              </p:cNvPr>
              <p:cNvSpPr txBox="1"/>
              <p:nvPr/>
            </p:nvSpPr>
            <p:spPr>
              <a:xfrm>
                <a:off x="6171870" y="1909836"/>
                <a:ext cx="2704907" cy="1050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𝑝𝑟</m:t>
                          </m:r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E3A8E4-07CB-CF4A-BDEB-64E708ED6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870" y="1909836"/>
                <a:ext cx="2704907" cy="1050416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0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C270CF8-6547-3C48-8509-CCA61D87726E}"/>
              </a:ext>
            </a:extLst>
          </p:cNvPr>
          <p:cNvSpPr/>
          <p:nvPr/>
        </p:nvSpPr>
        <p:spPr>
          <a:xfrm>
            <a:off x="2975428" y="643905"/>
            <a:ext cx="3193143" cy="319314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GPA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1FC07-69D6-B44E-8180-2153D571072F}"/>
              </a:ext>
            </a:extLst>
          </p:cNvPr>
          <p:cNvSpPr/>
          <p:nvPr/>
        </p:nvSpPr>
        <p:spPr>
          <a:xfrm>
            <a:off x="4069937" y="2680523"/>
            <a:ext cx="3193143" cy="31931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Parent 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BEEB-BBA2-C245-9CB1-0EE4F8B96482}"/>
              </a:ext>
            </a:extLst>
          </p:cNvPr>
          <p:cNvSpPr txBox="1"/>
          <p:nvPr/>
        </p:nvSpPr>
        <p:spPr>
          <a:xfrm>
            <a:off x="5243705" y="2782669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75306-2A62-2D40-A4A0-FC45F1AE666F}"/>
              </a:ext>
            </a:extLst>
          </p:cNvPr>
          <p:cNvSpPr txBox="1"/>
          <p:nvPr/>
        </p:nvSpPr>
        <p:spPr>
          <a:xfrm>
            <a:off x="3610506" y="2793775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4798D-658F-BF4F-85D5-16A8822798C0}"/>
              </a:ext>
            </a:extLst>
          </p:cNvPr>
          <p:cNvSpPr txBox="1"/>
          <p:nvPr/>
        </p:nvSpPr>
        <p:spPr>
          <a:xfrm>
            <a:off x="4488393" y="3147390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D118B-6C3A-DC47-97B6-83C64C1094B1}"/>
              </a:ext>
            </a:extLst>
          </p:cNvPr>
          <p:cNvSpPr txBox="1"/>
          <p:nvPr/>
        </p:nvSpPr>
        <p:spPr>
          <a:xfrm>
            <a:off x="4385881" y="1990865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C3FA73-7F58-6542-ADA6-E6B18C1CE9DC}"/>
              </a:ext>
            </a:extLst>
          </p:cNvPr>
          <p:cNvSpPr/>
          <p:nvPr/>
        </p:nvSpPr>
        <p:spPr>
          <a:xfrm>
            <a:off x="2047219" y="2643303"/>
            <a:ext cx="3193143" cy="319314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8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C270CF8-6547-3C48-8509-CCA61D87726E}"/>
              </a:ext>
            </a:extLst>
          </p:cNvPr>
          <p:cNvSpPr/>
          <p:nvPr/>
        </p:nvSpPr>
        <p:spPr>
          <a:xfrm>
            <a:off x="2319820" y="1489294"/>
            <a:ext cx="3193143" cy="319314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1FC07-69D6-B44E-8180-2153D571072F}"/>
              </a:ext>
            </a:extLst>
          </p:cNvPr>
          <p:cNvSpPr/>
          <p:nvPr/>
        </p:nvSpPr>
        <p:spPr>
          <a:xfrm>
            <a:off x="3414329" y="3525912"/>
            <a:ext cx="3193143" cy="31931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  <a:r>
              <a:rPr lang="en-US" sz="4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5DF778-47DB-CC46-99DE-7468B5A91F1C}"/>
              </a:ext>
            </a:extLst>
          </p:cNvPr>
          <p:cNvSpPr/>
          <p:nvPr/>
        </p:nvSpPr>
        <p:spPr>
          <a:xfrm>
            <a:off x="221186" y="2292857"/>
            <a:ext cx="3193143" cy="319314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4000" dirty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1</a:t>
            </a:r>
            <a:endParaRPr lang="en-US" sz="4400" baseline="-25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BEEB-BBA2-C245-9CB1-0EE4F8B96482}"/>
              </a:ext>
            </a:extLst>
          </p:cNvPr>
          <p:cNvSpPr txBox="1"/>
          <p:nvPr/>
        </p:nvSpPr>
        <p:spPr>
          <a:xfrm>
            <a:off x="4392462" y="3628058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75306-2A62-2D40-A4A0-FC45F1AE666F}"/>
              </a:ext>
            </a:extLst>
          </p:cNvPr>
          <p:cNvSpPr txBox="1"/>
          <p:nvPr/>
        </p:nvSpPr>
        <p:spPr>
          <a:xfrm>
            <a:off x="2660929" y="3202746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521AC0-856D-0A46-9FCA-5B68634D6146}"/>
                  </a:ext>
                </a:extLst>
              </p:cNvPr>
              <p:cNvSpPr txBox="1"/>
              <p:nvPr/>
            </p:nvSpPr>
            <p:spPr>
              <a:xfrm>
                <a:off x="5443500" y="469985"/>
                <a:ext cx="3700500" cy="466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.12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2.1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521AC0-856D-0A46-9FCA-5B68634D6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500" y="469985"/>
                <a:ext cx="3700500" cy="466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28FB36-6B7F-E44A-9A99-C3F1A9629F07}"/>
                  </a:ext>
                </a:extLst>
              </p:cNvPr>
              <p:cNvSpPr txBox="1"/>
              <p:nvPr/>
            </p:nvSpPr>
            <p:spPr>
              <a:xfrm>
                <a:off x="5443500" y="1022435"/>
                <a:ext cx="3258071" cy="466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.12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28FB36-6B7F-E44A-9A99-C3F1A9629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500" y="1022435"/>
                <a:ext cx="3258071" cy="466859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868A20-8682-2741-8224-08C1B90BA075}"/>
                  </a:ext>
                </a:extLst>
              </p:cNvPr>
              <p:cNvSpPr txBox="1"/>
              <p:nvPr/>
            </p:nvSpPr>
            <p:spPr>
              <a:xfrm>
                <a:off x="5443500" y="1574885"/>
                <a:ext cx="2466573" cy="466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.12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868A20-8682-2741-8224-08C1B90BA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500" y="1574885"/>
                <a:ext cx="2466573" cy="466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40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C270CF8-6547-3C48-8509-CCA61D87726E}"/>
              </a:ext>
            </a:extLst>
          </p:cNvPr>
          <p:cNvSpPr/>
          <p:nvPr/>
        </p:nvSpPr>
        <p:spPr>
          <a:xfrm>
            <a:off x="2319820" y="1489294"/>
            <a:ext cx="3193143" cy="319314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1FC07-69D6-B44E-8180-2153D571072F}"/>
              </a:ext>
            </a:extLst>
          </p:cNvPr>
          <p:cNvSpPr/>
          <p:nvPr/>
        </p:nvSpPr>
        <p:spPr>
          <a:xfrm>
            <a:off x="3414329" y="3525912"/>
            <a:ext cx="3193143" cy="31931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  <a:r>
              <a:rPr lang="en-US" sz="4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5DF778-47DB-CC46-99DE-7468B5A91F1C}"/>
              </a:ext>
            </a:extLst>
          </p:cNvPr>
          <p:cNvSpPr/>
          <p:nvPr/>
        </p:nvSpPr>
        <p:spPr>
          <a:xfrm>
            <a:off x="1280923" y="3085865"/>
            <a:ext cx="3193143" cy="319314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4000" dirty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1</a:t>
            </a:r>
            <a:endParaRPr lang="en-US" sz="4400" baseline="-25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BEEB-BBA2-C245-9CB1-0EE4F8B96482}"/>
              </a:ext>
            </a:extLst>
          </p:cNvPr>
          <p:cNvSpPr txBox="1"/>
          <p:nvPr/>
        </p:nvSpPr>
        <p:spPr>
          <a:xfrm>
            <a:off x="4392462" y="3628058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75306-2A62-2D40-A4A0-FC45F1AE666F}"/>
              </a:ext>
            </a:extLst>
          </p:cNvPr>
          <p:cNvSpPr txBox="1"/>
          <p:nvPr/>
        </p:nvSpPr>
        <p:spPr>
          <a:xfrm>
            <a:off x="2981197" y="349402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521AC0-856D-0A46-9FCA-5B68634D6146}"/>
                  </a:ext>
                </a:extLst>
              </p:cNvPr>
              <p:cNvSpPr txBox="1"/>
              <p:nvPr/>
            </p:nvSpPr>
            <p:spPr>
              <a:xfrm>
                <a:off x="5443500" y="469985"/>
                <a:ext cx="3700500" cy="466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.12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2.1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521AC0-856D-0A46-9FCA-5B68634D6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500" y="469985"/>
                <a:ext cx="3700500" cy="466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6B27899-13F9-E94B-9579-7EEE4B6A62C0}"/>
              </a:ext>
            </a:extLst>
          </p:cNvPr>
          <p:cNvSpPr txBox="1"/>
          <p:nvPr/>
        </p:nvSpPr>
        <p:spPr>
          <a:xfrm>
            <a:off x="3859140" y="4018034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2714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C270CF8-6547-3C48-8509-CCA61D87726E}"/>
              </a:ext>
            </a:extLst>
          </p:cNvPr>
          <p:cNvSpPr/>
          <p:nvPr/>
        </p:nvSpPr>
        <p:spPr>
          <a:xfrm>
            <a:off x="3138970" y="612994"/>
            <a:ext cx="3193143" cy="319314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1FC07-69D6-B44E-8180-2153D571072F}"/>
              </a:ext>
            </a:extLst>
          </p:cNvPr>
          <p:cNvSpPr/>
          <p:nvPr/>
        </p:nvSpPr>
        <p:spPr>
          <a:xfrm>
            <a:off x="2510319" y="2195311"/>
            <a:ext cx="3193143" cy="31931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4400" baseline="-250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5DF778-47DB-CC46-99DE-7468B5A91F1C}"/>
              </a:ext>
            </a:extLst>
          </p:cNvPr>
          <p:cNvSpPr/>
          <p:nvPr/>
        </p:nvSpPr>
        <p:spPr>
          <a:xfrm>
            <a:off x="1542398" y="1631303"/>
            <a:ext cx="3193143" cy="319314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440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8B84A7-12F1-874C-823C-1A898E174EE8}"/>
              </a:ext>
            </a:extLst>
          </p:cNvPr>
          <p:cNvSpPr/>
          <p:nvPr/>
        </p:nvSpPr>
        <p:spPr>
          <a:xfrm>
            <a:off x="3794578" y="2209565"/>
            <a:ext cx="3193143" cy="319314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4400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D54704-AA66-7542-A629-9A935011CF39}"/>
              </a:ext>
            </a:extLst>
          </p:cNvPr>
          <p:cNvSpPr/>
          <p:nvPr/>
        </p:nvSpPr>
        <p:spPr>
          <a:xfrm>
            <a:off x="4735542" y="1617049"/>
            <a:ext cx="3193143" cy="3193143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4400" baseline="-25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98ADD-59B4-9249-957A-9AF4DA96B0B9}"/>
              </a:ext>
            </a:extLst>
          </p:cNvPr>
          <p:cNvSpPr txBox="1"/>
          <p:nvPr/>
        </p:nvSpPr>
        <p:spPr>
          <a:xfrm>
            <a:off x="959755" y="3499494"/>
            <a:ext cx="537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  <a:r>
              <a:rPr lang="en-US" sz="3200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B2A6B5-29EF-D242-9F49-ABF3BD4034D6}"/>
              </a:ext>
            </a:extLst>
          </p:cNvPr>
          <p:cNvSpPr txBox="1"/>
          <p:nvPr/>
        </p:nvSpPr>
        <p:spPr>
          <a:xfrm>
            <a:off x="3525914" y="5416962"/>
            <a:ext cx="537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  <a:r>
              <a:rPr lang="en-US" sz="3200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093945-2909-4940-9954-9CEA89DC0EA8}"/>
              </a:ext>
            </a:extLst>
          </p:cNvPr>
          <p:cNvSpPr txBox="1"/>
          <p:nvPr/>
        </p:nvSpPr>
        <p:spPr>
          <a:xfrm>
            <a:off x="5813183" y="5416962"/>
            <a:ext cx="537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  <a:r>
              <a:rPr lang="en-US" sz="3200" baseline="-25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A45B2-83F6-CF44-87E5-95A9B2A9DC61}"/>
              </a:ext>
            </a:extLst>
          </p:cNvPr>
          <p:cNvSpPr txBox="1"/>
          <p:nvPr/>
        </p:nvSpPr>
        <p:spPr>
          <a:xfrm>
            <a:off x="8115299" y="3213620"/>
            <a:ext cx="537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  <a:r>
              <a:rPr lang="en-US" sz="32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91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1193</TotalTime>
  <Words>94</Words>
  <Application>Microsoft Macintosh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Weston</dc:creator>
  <cp:lastModifiedBy>Sara Weston</cp:lastModifiedBy>
  <cp:revision>10</cp:revision>
  <dcterms:created xsi:type="dcterms:W3CDTF">2020-01-14T23:27:40Z</dcterms:created>
  <dcterms:modified xsi:type="dcterms:W3CDTF">2020-01-19T01:47:20Z</dcterms:modified>
</cp:coreProperties>
</file>