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89" r:id="rId3"/>
    <p:sldId id="386" r:id="rId4"/>
    <p:sldId id="277" r:id="rId5"/>
    <p:sldId id="279" r:id="rId6"/>
    <p:sldId id="278" r:id="rId7"/>
    <p:sldId id="282" r:id="rId8"/>
    <p:sldId id="280" r:id="rId9"/>
    <p:sldId id="281" r:id="rId10"/>
    <p:sldId id="283" r:id="rId11"/>
    <p:sldId id="284" r:id="rId12"/>
    <p:sldId id="276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51CA9-F03C-4D65-A4E5-F8E6145480A9}" v="539" dt="2022-01-07T15:00:55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E322-0FEB-47FF-9406-8790C8C90A9B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4AC0C-1CB7-4308-9209-2EB07D438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0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4AC0C-1CB7-4308-9209-2EB07D4384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57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4AC0C-1CB7-4308-9209-2EB07D4384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5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4AC0C-1CB7-4308-9209-2EB07D4384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8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4AC0C-1CB7-4308-9209-2EB07D4384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2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4AC0C-1CB7-4308-9209-2EB07D4384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3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4AC0C-1CB7-4308-9209-2EB07D4384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3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4AC0C-1CB7-4308-9209-2EB07D4384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2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4AC0C-1CB7-4308-9209-2EB07D4384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3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58626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17478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10811"/>
      </p:ext>
    </p:extLst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FD2536-DBD3-400C-AD05-CEA090A0197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3500" y="490776"/>
            <a:ext cx="1905000" cy="1905000"/>
          </a:xfrm>
          <a:custGeom>
            <a:avLst/>
            <a:gdLst>
              <a:gd name="connsiteX0" fmla="*/ 952500 w 1905000"/>
              <a:gd name="connsiteY0" fmla="*/ 0 h 1905000"/>
              <a:gd name="connsiteX1" fmla="*/ 1905000 w 1905000"/>
              <a:gd name="connsiteY1" fmla="*/ 952500 h 1905000"/>
              <a:gd name="connsiteX2" fmla="*/ 952500 w 1905000"/>
              <a:gd name="connsiteY2" fmla="*/ 1905000 h 1905000"/>
              <a:gd name="connsiteX3" fmla="*/ 0 w 1905000"/>
              <a:gd name="connsiteY3" fmla="*/ 952500 h 1905000"/>
              <a:gd name="connsiteX4" fmla="*/ 952500 w 1905000"/>
              <a:gd name="connsiteY4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905000">
                <a:moveTo>
                  <a:pt x="952500" y="0"/>
                </a:move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ubicBezTo>
                  <a:pt x="0" y="426449"/>
                  <a:pt x="426449" y="0"/>
                  <a:pt x="952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49674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75B7DF7-BD4D-483A-B7D8-5F8FFB8A37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6187" y="1866900"/>
            <a:ext cx="6099626" cy="4991100"/>
          </a:xfrm>
          <a:custGeom>
            <a:avLst/>
            <a:gdLst>
              <a:gd name="connsiteX0" fmla="*/ 0 w 6099626"/>
              <a:gd name="connsiteY0" fmla="*/ 0 h 4991100"/>
              <a:gd name="connsiteX1" fmla="*/ 6099626 w 6099626"/>
              <a:gd name="connsiteY1" fmla="*/ 0 h 4991100"/>
              <a:gd name="connsiteX2" fmla="*/ 6099626 w 6099626"/>
              <a:gd name="connsiteY2" fmla="*/ 4991100 h 4991100"/>
              <a:gd name="connsiteX3" fmla="*/ 0 w 6099626"/>
              <a:gd name="connsiteY3" fmla="*/ 49911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9626" h="4991100">
                <a:moveTo>
                  <a:pt x="0" y="0"/>
                </a:moveTo>
                <a:lnTo>
                  <a:pt x="6099626" y="0"/>
                </a:lnTo>
                <a:lnTo>
                  <a:pt x="6099626" y="4991100"/>
                </a:lnTo>
                <a:lnTo>
                  <a:pt x="0" y="49911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7300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61382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83976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02500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45635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07962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07352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10219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ED5AB-3E2E-45CF-A226-A33E0A24AE4F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C88E3-D6E1-4F8D-AB33-0E9659B04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43132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09"/>
            <a:ext cx="12030075" cy="65595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36019" y="2793379"/>
            <a:ext cx="7674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400" b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Booking Hotel System</a:t>
            </a:r>
            <a:endParaRPr lang="en-US" altLang="zh-CN" sz="4400" b="1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05444" y="4044956"/>
            <a:ext cx="7723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D0965719 Shelly D0977966 Kevin Liu</a:t>
            </a:r>
            <a:r>
              <a:rPr lang="zh-TW" altLang="en-US" sz="24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s-ES" altLang="zh-TW" sz="24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D0969212</a:t>
            </a:r>
            <a:r>
              <a:rPr lang="zh-TW" altLang="en-US" sz="24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s-ES" altLang="zh-TW" sz="24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Neo</a:t>
            </a:r>
            <a:r>
              <a:rPr lang="en-US" altLang="zh-CN" sz="24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lang="zh-CN" altLang="en-US" sz="24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13027"/>
      </p:ext>
    </p:extLst>
  </p:cSld>
  <p:clrMapOvr>
    <a:masterClrMapping/>
  </p:clrMapOvr>
  <p:transition spd="slow" advClick="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D8253BD-487A-4DCE-935A-7190BA24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29" y="723481"/>
            <a:ext cx="4412061" cy="57074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E39AA5-4919-4C59-9BBC-49445619612A}"/>
              </a:ext>
            </a:extLst>
          </p:cNvPr>
          <p:cNvSpPr txBox="1"/>
          <p:nvPr/>
        </p:nvSpPr>
        <p:spPr>
          <a:xfrm>
            <a:off x="614624" y="446482"/>
            <a:ext cx="60943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Cancel reservation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E60A5A-0CE3-45F0-B570-4169EEC2781B}"/>
              </a:ext>
            </a:extLst>
          </p:cNvPr>
          <p:cNvSpPr txBox="1"/>
          <p:nvPr/>
        </p:nvSpPr>
        <p:spPr>
          <a:xfrm>
            <a:off x="614624" y="1151573"/>
            <a:ext cx="2502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Delete button</a:t>
            </a:r>
            <a:endParaRPr lang="en-US" sz="20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6D83E3-AB0A-43C5-8E10-A99B8931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4" y="1702776"/>
            <a:ext cx="6169810" cy="29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6302"/>
      </p:ext>
    </p:extLst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7E39AA5-4919-4C59-9BBC-49445619612A}"/>
              </a:ext>
            </a:extLst>
          </p:cNvPr>
          <p:cNvSpPr txBox="1"/>
          <p:nvPr/>
        </p:nvSpPr>
        <p:spPr>
          <a:xfrm>
            <a:off x="614624" y="446482"/>
            <a:ext cx="60943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LinkedList vs Stack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C5DFC5-50C4-4F80-86F7-C958BDD02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1"/>
          <a:stretch/>
        </p:blipFill>
        <p:spPr>
          <a:xfrm>
            <a:off x="826099" y="1578931"/>
            <a:ext cx="3773988" cy="1429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55DE79-CE16-4671-BCA9-E668291878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4"/>
          <a:stretch/>
        </p:blipFill>
        <p:spPr>
          <a:xfrm>
            <a:off x="821808" y="3731429"/>
            <a:ext cx="4952784" cy="11381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129A303-A2C9-4E39-98ED-4F06072A68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57"/>
          <a:stretch/>
        </p:blipFill>
        <p:spPr>
          <a:xfrm>
            <a:off x="6930632" y="1470074"/>
            <a:ext cx="3508288" cy="154390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849B6FC-F268-4D08-90FF-5A92011C98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04"/>
          <a:stretch/>
        </p:blipFill>
        <p:spPr>
          <a:xfrm>
            <a:off x="6928348" y="3733125"/>
            <a:ext cx="4522051" cy="1145512"/>
          </a:xfrm>
          <a:prstGeom prst="rect">
            <a:avLst/>
          </a:prstGeom>
        </p:spPr>
      </p:pic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4EB645A-51BD-4099-83E7-5EAF222F7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32841"/>
              </p:ext>
            </p:extLst>
          </p:nvPr>
        </p:nvGraphicFramePr>
        <p:xfrm>
          <a:off x="1012723" y="5458814"/>
          <a:ext cx="1060900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1801">
                  <a:extLst>
                    <a:ext uri="{9D8B030D-6E8A-4147-A177-3AD203B41FA5}">
                      <a16:colId xmlns:a16="http://schemas.microsoft.com/office/drawing/2014/main" val="693239870"/>
                    </a:ext>
                  </a:extLst>
                </a:gridCol>
                <a:gridCol w="2121801">
                  <a:extLst>
                    <a:ext uri="{9D8B030D-6E8A-4147-A177-3AD203B41FA5}">
                      <a16:colId xmlns:a16="http://schemas.microsoft.com/office/drawing/2014/main" val="1712385110"/>
                    </a:ext>
                  </a:extLst>
                </a:gridCol>
                <a:gridCol w="2121801">
                  <a:extLst>
                    <a:ext uri="{9D8B030D-6E8A-4147-A177-3AD203B41FA5}">
                      <a16:colId xmlns:a16="http://schemas.microsoft.com/office/drawing/2014/main" val="4167308009"/>
                    </a:ext>
                  </a:extLst>
                </a:gridCol>
                <a:gridCol w="2121801">
                  <a:extLst>
                    <a:ext uri="{9D8B030D-6E8A-4147-A177-3AD203B41FA5}">
                      <a16:colId xmlns:a16="http://schemas.microsoft.com/office/drawing/2014/main" val="2081403273"/>
                    </a:ext>
                  </a:extLst>
                </a:gridCol>
                <a:gridCol w="2121801">
                  <a:extLst>
                    <a:ext uri="{9D8B030D-6E8A-4147-A177-3AD203B41FA5}">
                      <a16:colId xmlns:a16="http://schemas.microsoft.com/office/drawing/2014/main" val="393304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LinkedList add()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Stack 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LinkedList 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Stack pop()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7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072523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725"/>
            <a:ext cx="12030075" cy="65595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68955" y="2274329"/>
            <a:ext cx="4654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Thanks for listening</a:t>
            </a:r>
            <a:endParaRPr lang="zh-CN" altLang="en-US" sz="48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02765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F3819-EECE-4845-9F93-841FB61A106B}"/>
              </a:ext>
            </a:extLst>
          </p:cNvPr>
          <p:cNvSpPr/>
          <p:nvPr/>
        </p:nvSpPr>
        <p:spPr>
          <a:xfrm>
            <a:off x="0" y="3319183"/>
            <a:ext cx="12192000" cy="3619500"/>
          </a:xfrm>
          <a:prstGeom prst="rect">
            <a:avLst/>
          </a:prstGeom>
          <a:solidFill>
            <a:schemeClr val="bg2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EDB7-5A30-4EF1-8247-41D18E9F45C7}"/>
              </a:ext>
            </a:extLst>
          </p:cNvPr>
          <p:cNvSpPr txBox="1"/>
          <p:nvPr/>
        </p:nvSpPr>
        <p:spPr>
          <a:xfrm>
            <a:off x="2740658" y="2996017"/>
            <a:ext cx="693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spc="20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About</a:t>
            </a:r>
            <a:r>
              <a:rPr lang="zh-TW" altLang="en-US" sz="3600" b="1" spc="20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US" altLang="zh-TW" sz="3600" b="1" spc="20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the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B3CCF-A815-49E3-AD0B-9B32E6978711}"/>
              </a:ext>
            </a:extLst>
          </p:cNvPr>
          <p:cNvSpPr txBox="1"/>
          <p:nvPr/>
        </p:nvSpPr>
        <p:spPr>
          <a:xfrm>
            <a:off x="1609377" y="4342328"/>
            <a:ext cx="8973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20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This program is divided into two parts:</a:t>
            </a:r>
          </a:p>
          <a:p>
            <a:pPr algn="ctr"/>
            <a:endParaRPr lang="en-US" sz="2800" b="1" spc="20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  <a:ea typeface="PT Sans" panose="020B0503020203020204" pitchFamily="34" charset="0"/>
            </a:endParaRPr>
          </a:p>
          <a:p>
            <a:pPr algn="ctr"/>
            <a:r>
              <a:rPr lang="en-US" sz="2800" b="1" spc="20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Booking and </a:t>
            </a:r>
          </a:p>
          <a:p>
            <a:pPr algn="ctr"/>
            <a:r>
              <a:rPr lang="en-US" sz="2800" b="1" spc="20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</a:rPr>
              <a:t>Cancel reservation</a:t>
            </a:r>
          </a:p>
        </p:txBody>
      </p:sp>
      <p:pic>
        <p:nvPicPr>
          <p:cNvPr id="8" name="圖片版面配置區 7" descr="一張含有 文字 的圖片&#10;&#10;自動產生的描述">
            <a:extLst>
              <a:ext uri="{FF2B5EF4-FFF2-40B4-BE49-F238E27FC236}">
                <a16:creationId xmlns:a16="http://schemas.microsoft.com/office/drawing/2014/main" id="{BEF70951-CEFC-49E9-9908-ED74B1DCD5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9948" y="409496"/>
            <a:ext cx="2232104" cy="2232104"/>
          </a:xfr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62D1BC-1110-41FA-923E-C08EEFB18734}"/>
              </a:ext>
            </a:extLst>
          </p:cNvPr>
          <p:cNvSpPr txBox="1"/>
          <p:nvPr/>
        </p:nvSpPr>
        <p:spPr>
          <a:xfrm>
            <a:off x="3129279" y="29523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20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About</a:t>
            </a:r>
            <a:r>
              <a:rPr kumimoji="0" lang="zh-TW" altLang="en-US" sz="3600" b="1" i="0" u="none" strike="noStrike" kern="1200" cap="none" spc="20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 panose="00000500000000000000" pitchFamily="50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600" b="1" i="0" u="none" strike="noStrike" kern="1200" cap="none" spc="20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 panose="00000500000000000000" pitchFamily="50" charset="0"/>
                <a:ea typeface="新細明體" panose="02020500000000000000" pitchFamily="18" charset="-120"/>
                <a:cs typeface="+mn-cs"/>
              </a:rPr>
              <a:t>the program</a:t>
            </a:r>
            <a:endParaRPr kumimoji="0" lang="en-US" altLang="zh-TW" sz="3600" b="1" i="0" u="none" strike="noStrike" kern="1200" cap="none" spc="20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98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BF4967-6055-4107-B719-2024F7CD3913}"/>
              </a:ext>
            </a:extLst>
          </p:cNvPr>
          <p:cNvGraphicFramePr/>
          <p:nvPr/>
        </p:nvGraphicFramePr>
        <p:xfrm>
          <a:off x="6333234" y="1503372"/>
          <a:ext cx="5103895" cy="483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5125398-B286-4BBE-84AA-BDAA5EBD75BF}"/>
              </a:ext>
            </a:extLst>
          </p:cNvPr>
          <p:cNvSpPr txBox="1"/>
          <p:nvPr/>
        </p:nvSpPr>
        <p:spPr>
          <a:xfrm>
            <a:off x="532037" y="773064"/>
            <a:ext cx="5563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600">
                <a:solidFill>
                  <a:srgbClr val="808678"/>
                </a:solidFill>
                <a:latin typeface="MADE Canvas" panose="02000503000000020004" pitchFamily="50" charset="0"/>
              </a:rPr>
              <a:t>Introduction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31CC89-4290-4DC0-B1CF-D651BA209E60}"/>
              </a:ext>
            </a:extLst>
          </p:cNvPr>
          <p:cNvGrpSpPr/>
          <p:nvPr/>
        </p:nvGrpSpPr>
        <p:grpSpPr>
          <a:xfrm>
            <a:off x="532037" y="1615181"/>
            <a:ext cx="4380519" cy="2811972"/>
            <a:chOff x="6096000" y="2568931"/>
            <a:chExt cx="4380519" cy="28119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F9DA11-EA30-4519-BB0E-BE4D51A1B06D}"/>
                </a:ext>
              </a:extLst>
            </p:cNvPr>
            <p:cNvGrpSpPr/>
            <p:nvPr/>
          </p:nvGrpSpPr>
          <p:grpSpPr>
            <a:xfrm>
              <a:off x="6096000" y="2568931"/>
              <a:ext cx="4380519" cy="2811972"/>
              <a:chOff x="6290733" y="2474851"/>
              <a:chExt cx="4380519" cy="281197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34528D-F699-4729-B5DD-C0FB53AB80FE}"/>
                  </a:ext>
                </a:extLst>
              </p:cNvPr>
              <p:cNvSpPr txBox="1"/>
              <p:nvPr/>
            </p:nvSpPr>
            <p:spPr>
              <a:xfrm>
                <a:off x="7161289" y="2577224"/>
                <a:ext cx="3509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DE Canvas" panose="02000503000000020004" pitchFamily="50" charset="0"/>
                    <a:ea typeface="PT Sans" panose="020B0503020203020204" pitchFamily="34" charset="0"/>
                  </a:rPr>
                  <a:t>Booking Button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C6265DC-50B1-4CD0-B26B-5D3D0302B218}"/>
                  </a:ext>
                </a:extLst>
              </p:cNvPr>
              <p:cNvGrpSpPr/>
              <p:nvPr/>
            </p:nvGrpSpPr>
            <p:grpSpPr>
              <a:xfrm>
                <a:off x="6290733" y="2474851"/>
                <a:ext cx="716128" cy="725521"/>
                <a:chOff x="7558088" y="4712153"/>
                <a:chExt cx="484188" cy="490538"/>
              </a:xfrm>
              <a:solidFill>
                <a:srgbClr val="808678"/>
              </a:solidFill>
            </p:grpSpPr>
            <p:sp>
              <p:nvSpPr>
                <p:cNvPr id="12" name="Freeform 7">
                  <a:extLst>
                    <a:ext uri="{FF2B5EF4-FFF2-40B4-BE49-F238E27FC236}">
                      <a16:creationId xmlns:a16="http://schemas.microsoft.com/office/drawing/2014/main" id="{37E52DD3-5E59-48D5-AEA4-87145B3C73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58088" y="4712153"/>
                  <a:ext cx="484188" cy="490538"/>
                </a:xfrm>
                <a:custGeom>
                  <a:avLst/>
                  <a:gdLst>
                    <a:gd name="T0" fmla="*/ 64 w 128"/>
                    <a:gd name="T1" fmla="*/ 129 h 129"/>
                    <a:gd name="T2" fmla="*/ 19 w 128"/>
                    <a:gd name="T3" fmla="*/ 110 h 129"/>
                    <a:gd name="T4" fmla="*/ 0 w 128"/>
                    <a:gd name="T5" fmla="*/ 65 h 129"/>
                    <a:gd name="T6" fmla="*/ 19 w 128"/>
                    <a:gd name="T7" fmla="*/ 19 h 129"/>
                    <a:gd name="T8" fmla="*/ 64 w 128"/>
                    <a:gd name="T9" fmla="*/ 0 h 129"/>
                    <a:gd name="T10" fmla="*/ 110 w 128"/>
                    <a:gd name="T11" fmla="*/ 19 h 129"/>
                    <a:gd name="T12" fmla="*/ 128 w 128"/>
                    <a:gd name="T13" fmla="*/ 65 h 129"/>
                    <a:gd name="T14" fmla="*/ 110 w 128"/>
                    <a:gd name="T15" fmla="*/ 110 h 129"/>
                    <a:gd name="T16" fmla="*/ 64 w 128"/>
                    <a:gd name="T17" fmla="*/ 129 h 129"/>
                    <a:gd name="T18" fmla="*/ 64 w 128"/>
                    <a:gd name="T19" fmla="*/ 7 h 129"/>
                    <a:gd name="T20" fmla="*/ 7 w 128"/>
                    <a:gd name="T21" fmla="*/ 65 h 129"/>
                    <a:gd name="T22" fmla="*/ 64 w 128"/>
                    <a:gd name="T23" fmla="*/ 122 h 129"/>
                    <a:gd name="T24" fmla="*/ 122 w 128"/>
                    <a:gd name="T25" fmla="*/ 65 h 129"/>
                    <a:gd name="T26" fmla="*/ 64 w 128"/>
                    <a:gd name="T27" fmla="*/ 7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8" h="129">
                      <a:moveTo>
                        <a:pt x="64" y="129"/>
                      </a:moveTo>
                      <a:cubicBezTo>
                        <a:pt x="47" y="129"/>
                        <a:pt x="31" y="122"/>
                        <a:pt x="19" y="110"/>
                      </a:cubicBezTo>
                      <a:cubicBezTo>
                        <a:pt x="7" y="98"/>
                        <a:pt x="0" y="82"/>
                        <a:pt x="0" y="65"/>
                      </a:cubicBezTo>
                      <a:cubicBezTo>
                        <a:pt x="0" y="47"/>
                        <a:pt x="7" y="31"/>
                        <a:pt x="19" y="19"/>
                      </a:cubicBezTo>
                      <a:cubicBezTo>
                        <a:pt x="31" y="7"/>
                        <a:pt x="47" y="0"/>
                        <a:pt x="64" y="0"/>
                      </a:cubicBezTo>
                      <a:cubicBezTo>
                        <a:pt x="81" y="0"/>
                        <a:pt x="97" y="7"/>
                        <a:pt x="110" y="19"/>
                      </a:cubicBezTo>
                      <a:cubicBezTo>
                        <a:pt x="122" y="31"/>
                        <a:pt x="128" y="47"/>
                        <a:pt x="128" y="65"/>
                      </a:cubicBezTo>
                      <a:cubicBezTo>
                        <a:pt x="128" y="82"/>
                        <a:pt x="122" y="98"/>
                        <a:pt x="110" y="110"/>
                      </a:cubicBezTo>
                      <a:cubicBezTo>
                        <a:pt x="97" y="122"/>
                        <a:pt x="81" y="129"/>
                        <a:pt x="64" y="129"/>
                      </a:cubicBezTo>
                      <a:close/>
                      <a:moveTo>
                        <a:pt x="64" y="7"/>
                      </a:moveTo>
                      <a:cubicBezTo>
                        <a:pt x="33" y="7"/>
                        <a:pt x="7" y="33"/>
                        <a:pt x="7" y="65"/>
                      </a:cubicBezTo>
                      <a:cubicBezTo>
                        <a:pt x="7" y="96"/>
                        <a:pt x="33" y="122"/>
                        <a:pt x="64" y="122"/>
                      </a:cubicBezTo>
                      <a:cubicBezTo>
                        <a:pt x="96" y="122"/>
                        <a:pt x="122" y="96"/>
                        <a:pt x="122" y="65"/>
                      </a:cubicBezTo>
                      <a:cubicBezTo>
                        <a:pt x="122" y="33"/>
                        <a:pt x="96" y="7"/>
                        <a:pt x="6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8">
                  <a:extLst>
                    <a:ext uri="{FF2B5EF4-FFF2-40B4-BE49-F238E27FC236}">
                      <a16:creationId xmlns:a16="http://schemas.microsoft.com/office/drawing/2014/main" id="{56289AAF-F12E-4A7C-A59B-317930F38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0279" y="4781370"/>
                  <a:ext cx="319090" cy="404024"/>
                </a:xfrm>
                <a:custGeom>
                  <a:avLst/>
                  <a:gdLst>
                    <a:gd name="T0" fmla="*/ 24 w 75"/>
                    <a:gd name="T1" fmla="*/ 55 h 55"/>
                    <a:gd name="T2" fmla="*/ 21 w 75"/>
                    <a:gd name="T3" fmla="*/ 54 h 55"/>
                    <a:gd name="T4" fmla="*/ 1 w 75"/>
                    <a:gd name="T5" fmla="*/ 33 h 55"/>
                    <a:gd name="T6" fmla="*/ 1 w 75"/>
                    <a:gd name="T7" fmla="*/ 29 h 55"/>
                    <a:gd name="T8" fmla="*/ 6 w 75"/>
                    <a:gd name="T9" fmla="*/ 29 h 55"/>
                    <a:gd name="T10" fmla="*/ 24 w 75"/>
                    <a:gd name="T11" fmla="*/ 46 h 55"/>
                    <a:gd name="T12" fmla="*/ 69 w 75"/>
                    <a:gd name="T13" fmla="*/ 2 h 55"/>
                    <a:gd name="T14" fmla="*/ 73 w 75"/>
                    <a:gd name="T15" fmla="*/ 2 h 55"/>
                    <a:gd name="T16" fmla="*/ 73 w 75"/>
                    <a:gd name="T17" fmla="*/ 6 h 55"/>
                    <a:gd name="T18" fmla="*/ 26 w 75"/>
                    <a:gd name="T19" fmla="*/ 54 h 55"/>
                    <a:gd name="T20" fmla="*/ 24 w 75"/>
                    <a:gd name="T2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55">
                      <a:moveTo>
                        <a:pt x="24" y="55"/>
                      </a:moveTo>
                      <a:cubicBezTo>
                        <a:pt x="23" y="55"/>
                        <a:pt x="22" y="54"/>
                        <a:pt x="21" y="54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0" y="32"/>
                        <a:pt x="0" y="30"/>
                        <a:pt x="1" y="29"/>
                      </a:cubicBezTo>
                      <a:cubicBezTo>
                        <a:pt x="2" y="27"/>
                        <a:pt x="5" y="27"/>
                        <a:pt x="6" y="29"/>
                      </a:cubicBezTo>
                      <a:cubicBezTo>
                        <a:pt x="24" y="46"/>
                        <a:pt x="24" y="46"/>
                        <a:pt x="24" y="46"/>
                      </a:cubicBezTo>
                      <a:cubicBezTo>
                        <a:pt x="69" y="2"/>
                        <a:pt x="69" y="2"/>
                        <a:pt x="69" y="2"/>
                      </a:cubicBezTo>
                      <a:cubicBezTo>
                        <a:pt x="70" y="0"/>
                        <a:pt x="72" y="0"/>
                        <a:pt x="73" y="2"/>
                      </a:cubicBezTo>
                      <a:cubicBezTo>
                        <a:pt x="75" y="3"/>
                        <a:pt x="75" y="5"/>
                        <a:pt x="73" y="6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5" y="54"/>
                        <a:pt x="25" y="55"/>
                        <a:pt x="24" y="5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TW" sz="2800">
                      <a:solidFill>
                        <a:schemeClr val="accent3">
                          <a:lumMod val="75000"/>
                        </a:schemeClr>
                      </a:solidFill>
                    </a:rPr>
                    <a:t>1</a:t>
                  </a:r>
                  <a:endParaRPr lang="en-US" sz="280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9F435-7C42-4FBD-867B-52DE77912DE4}"/>
                  </a:ext>
                </a:extLst>
              </p:cNvPr>
              <p:cNvSpPr txBox="1"/>
              <p:nvPr/>
            </p:nvSpPr>
            <p:spPr>
              <a:xfrm>
                <a:off x="7161289" y="3651432"/>
                <a:ext cx="3509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DE Canvas" panose="02000503000000020004" pitchFamily="50" charset="0"/>
                    <a:ea typeface="PT Sans" panose="020B0503020203020204" pitchFamily="34" charset="0"/>
                  </a:rPr>
                  <a:t>Cancel reservation Button</a:t>
                </a:r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558B2C61-EE50-42FA-86B2-2EB0A53A00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0733" y="3519505"/>
                <a:ext cx="716128" cy="725520"/>
              </a:xfrm>
              <a:custGeom>
                <a:avLst/>
                <a:gdLst>
                  <a:gd name="T0" fmla="*/ 64 w 128"/>
                  <a:gd name="T1" fmla="*/ 129 h 129"/>
                  <a:gd name="T2" fmla="*/ 19 w 128"/>
                  <a:gd name="T3" fmla="*/ 110 h 129"/>
                  <a:gd name="T4" fmla="*/ 0 w 128"/>
                  <a:gd name="T5" fmla="*/ 65 h 129"/>
                  <a:gd name="T6" fmla="*/ 19 w 128"/>
                  <a:gd name="T7" fmla="*/ 19 h 129"/>
                  <a:gd name="T8" fmla="*/ 64 w 128"/>
                  <a:gd name="T9" fmla="*/ 0 h 129"/>
                  <a:gd name="T10" fmla="*/ 110 w 128"/>
                  <a:gd name="T11" fmla="*/ 19 h 129"/>
                  <a:gd name="T12" fmla="*/ 128 w 128"/>
                  <a:gd name="T13" fmla="*/ 65 h 129"/>
                  <a:gd name="T14" fmla="*/ 110 w 128"/>
                  <a:gd name="T15" fmla="*/ 110 h 129"/>
                  <a:gd name="T16" fmla="*/ 64 w 128"/>
                  <a:gd name="T17" fmla="*/ 129 h 129"/>
                  <a:gd name="T18" fmla="*/ 64 w 128"/>
                  <a:gd name="T19" fmla="*/ 7 h 129"/>
                  <a:gd name="T20" fmla="*/ 7 w 128"/>
                  <a:gd name="T21" fmla="*/ 65 h 129"/>
                  <a:gd name="T22" fmla="*/ 64 w 128"/>
                  <a:gd name="T23" fmla="*/ 122 h 129"/>
                  <a:gd name="T24" fmla="*/ 122 w 128"/>
                  <a:gd name="T25" fmla="*/ 65 h 129"/>
                  <a:gd name="T26" fmla="*/ 64 w 128"/>
                  <a:gd name="T2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29">
                    <a:moveTo>
                      <a:pt x="64" y="129"/>
                    </a:moveTo>
                    <a:cubicBezTo>
                      <a:pt x="47" y="129"/>
                      <a:pt x="31" y="122"/>
                      <a:pt x="19" y="110"/>
                    </a:cubicBezTo>
                    <a:cubicBezTo>
                      <a:pt x="7" y="98"/>
                      <a:pt x="0" y="82"/>
                      <a:pt x="0" y="65"/>
                    </a:cubicBezTo>
                    <a:cubicBezTo>
                      <a:pt x="0" y="47"/>
                      <a:pt x="7" y="31"/>
                      <a:pt x="19" y="19"/>
                    </a:cubicBezTo>
                    <a:cubicBezTo>
                      <a:pt x="31" y="7"/>
                      <a:pt x="47" y="0"/>
                      <a:pt x="64" y="0"/>
                    </a:cubicBezTo>
                    <a:cubicBezTo>
                      <a:pt x="81" y="0"/>
                      <a:pt x="97" y="7"/>
                      <a:pt x="110" y="19"/>
                    </a:cubicBezTo>
                    <a:cubicBezTo>
                      <a:pt x="122" y="31"/>
                      <a:pt x="128" y="47"/>
                      <a:pt x="128" y="65"/>
                    </a:cubicBezTo>
                    <a:cubicBezTo>
                      <a:pt x="128" y="82"/>
                      <a:pt x="122" y="98"/>
                      <a:pt x="110" y="110"/>
                    </a:cubicBezTo>
                    <a:cubicBezTo>
                      <a:pt x="97" y="122"/>
                      <a:pt x="81" y="129"/>
                      <a:pt x="64" y="129"/>
                    </a:cubicBezTo>
                    <a:close/>
                    <a:moveTo>
                      <a:pt x="64" y="7"/>
                    </a:moveTo>
                    <a:cubicBezTo>
                      <a:pt x="33" y="7"/>
                      <a:pt x="7" y="33"/>
                      <a:pt x="7" y="65"/>
                    </a:cubicBezTo>
                    <a:cubicBezTo>
                      <a:pt x="7" y="96"/>
                      <a:pt x="33" y="122"/>
                      <a:pt x="64" y="122"/>
                    </a:cubicBezTo>
                    <a:cubicBezTo>
                      <a:pt x="96" y="122"/>
                      <a:pt x="122" y="96"/>
                      <a:pt x="122" y="65"/>
                    </a:cubicBezTo>
                    <a:cubicBezTo>
                      <a:pt x="122" y="33"/>
                      <a:pt x="96" y="7"/>
                      <a:pt x="64" y="7"/>
                    </a:cubicBezTo>
                    <a:close/>
                  </a:path>
                </a:pathLst>
              </a:custGeom>
              <a:solidFill>
                <a:srgbClr val="808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917A8F-93EF-4299-8D4E-DFB99C50D7A3}"/>
                  </a:ext>
                </a:extLst>
              </p:cNvPr>
              <p:cNvSpPr txBox="1"/>
              <p:nvPr/>
            </p:nvSpPr>
            <p:spPr>
              <a:xfrm>
                <a:off x="7161289" y="4674137"/>
                <a:ext cx="3509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ADE Canvas" panose="02000503000000020004" pitchFamily="50" charset="0"/>
                    <a:ea typeface="PT Sans" panose="020B0503020203020204" pitchFamily="34" charset="0"/>
                  </a:rPr>
                  <a:t>Information of Hotel </a:t>
                </a:r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72850165-D8B1-4E77-9825-99B6DBE19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0733" y="4561303"/>
                <a:ext cx="716128" cy="725520"/>
              </a:xfrm>
              <a:custGeom>
                <a:avLst/>
                <a:gdLst>
                  <a:gd name="T0" fmla="*/ 64 w 128"/>
                  <a:gd name="T1" fmla="*/ 129 h 129"/>
                  <a:gd name="T2" fmla="*/ 19 w 128"/>
                  <a:gd name="T3" fmla="*/ 110 h 129"/>
                  <a:gd name="T4" fmla="*/ 0 w 128"/>
                  <a:gd name="T5" fmla="*/ 65 h 129"/>
                  <a:gd name="T6" fmla="*/ 19 w 128"/>
                  <a:gd name="T7" fmla="*/ 19 h 129"/>
                  <a:gd name="T8" fmla="*/ 64 w 128"/>
                  <a:gd name="T9" fmla="*/ 0 h 129"/>
                  <a:gd name="T10" fmla="*/ 110 w 128"/>
                  <a:gd name="T11" fmla="*/ 19 h 129"/>
                  <a:gd name="T12" fmla="*/ 128 w 128"/>
                  <a:gd name="T13" fmla="*/ 65 h 129"/>
                  <a:gd name="T14" fmla="*/ 110 w 128"/>
                  <a:gd name="T15" fmla="*/ 110 h 129"/>
                  <a:gd name="T16" fmla="*/ 64 w 128"/>
                  <a:gd name="T17" fmla="*/ 129 h 129"/>
                  <a:gd name="T18" fmla="*/ 64 w 128"/>
                  <a:gd name="T19" fmla="*/ 7 h 129"/>
                  <a:gd name="T20" fmla="*/ 7 w 128"/>
                  <a:gd name="T21" fmla="*/ 65 h 129"/>
                  <a:gd name="T22" fmla="*/ 64 w 128"/>
                  <a:gd name="T23" fmla="*/ 122 h 129"/>
                  <a:gd name="T24" fmla="*/ 122 w 128"/>
                  <a:gd name="T25" fmla="*/ 65 h 129"/>
                  <a:gd name="T26" fmla="*/ 64 w 128"/>
                  <a:gd name="T2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29">
                    <a:moveTo>
                      <a:pt x="64" y="129"/>
                    </a:moveTo>
                    <a:cubicBezTo>
                      <a:pt x="47" y="129"/>
                      <a:pt x="31" y="122"/>
                      <a:pt x="19" y="110"/>
                    </a:cubicBezTo>
                    <a:cubicBezTo>
                      <a:pt x="7" y="98"/>
                      <a:pt x="0" y="82"/>
                      <a:pt x="0" y="65"/>
                    </a:cubicBezTo>
                    <a:cubicBezTo>
                      <a:pt x="0" y="47"/>
                      <a:pt x="7" y="31"/>
                      <a:pt x="19" y="19"/>
                    </a:cubicBezTo>
                    <a:cubicBezTo>
                      <a:pt x="31" y="7"/>
                      <a:pt x="47" y="0"/>
                      <a:pt x="64" y="0"/>
                    </a:cubicBezTo>
                    <a:cubicBezTo>
                      <a:pt x="81" y="0"/>
                      <a:pt x="97" y="7"/>
                      <a:pt x="110" y="19"/>
                    </a:cubicBezTo>
                    <a:cubicBezTo>
                      <a:pt x="122" y="31"/>
                      <a:pt x="128" y="47"/>
                      <a:pt x="128" y="65"/>
                    </a:cubicBezTo>
                    <a:cubicBezTo>
                      <a:pt x="128" y="82"/>
                      <a:pt x="122" y="98"/>
                      <a:pt x="110" y="110"/>
                    </a:cubicBezTo>
                    <a:cubicBezTo>
                      <a:pt x="97" y="122"/>
                      <a:pt x="81" y="129"/>
                      <a:pt x="64" y="129"/>
                    </a:cubicBezTo>
                    <a:close/>
                    <a:moveTo>
                      <a:pt x="64" y="7"/>
                    </a:moveTo>
                    <a:cubicBezTo>
                      <a:pt x="33" y="7"/>
                      <a:pt x="7" y="33"/>
                      <a:pt x="7" y="65"/>
                    </a:cubicBezTo>
                    <a:cubicBezTo>
                      <a:pt x="7" y="96"/>
                      <a:pt x="33" y="122"/>
                      <a:pt x="64" y="122"/>
                    </a:cubicBezTo>
                    <a:cubicBezTo>
                      <a:pt x="96" y="122"/>
                      <a:pt x="122" y="96"/>
                      <a:pt x="122" y="65"/>
                    </a:cubicBezTo>
                    <a:cubicBezTo>
                      <a:pt x="122" y="33"/>
                      <a:pt x="96" y="7"/>
                      <a:pt x="64" y="7"/>
                    </a:cubicBezTo>
                    <a:close/>
                  </a:path>
                </a:pathLst>
              </a:custGeom>
              <a:solidFill>
                <a:srgbClr val="808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26E9AF0-9548-4960-A1BF-33BF0109B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725" y="4783339"/>
              <a:ext cx="471943" cy="597564"/>
            </a:xfrm>
            <a:custGeom>
              <a:avLst/>
              <a:gdLst>
                <a:gd name="T0" fmla="*/ 24 w 75"/>
                <a:gd name="T1" fmla="*/ 55 h 55"/>
                <a:gd name="T2" fmla="*/ 21 w 75"/>
                <a:gd name="T3" fmla="*/ 54 h 55"/>
                <a:gd name="T4" fmla="*/ 1 w 75"/>
                <a:gd name="T5" fmla="*/ 33 h 55"/>
                <a:gd name="T6" fmla="*/ 1 w 75"/>
                <a:gd name="T7" fmla="*/ 29 h 55"/>
                <a:gd name="T8" fmla="*/ 6 w 75"/>
                <a:gd name="T9" fmla="*/ 29 h 55"/>
                <a:gd name="T10" fmla="*/ 24 w 75"/>
                <a:gd name="T11" fmla="*/ 46 h 55"/>
                <a:gd name="T12" fmla="*/ 69 w 75"/>
                <a:gd name="T13" fmla="*/ 2 h 55"/>
                <a:gd name="T14" fmla="*/ 73 w 75"/>
                <a:gd name="T15" fmla="*/ 2 h 55"/>
                <a:gd name="T16" fmla="*/ 73 w 75"/>
                <a:gd name="T17" fmla="*/ 6 h 55"/>
                <a:gd name="T18" fmla="*/ 26 w 75"/>
                <a:gd name="T19" fmla="*/ 54 h 55"/>
                <a:gd name="T20" fmla="*/ 24 w 75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55">
                  <a:moveTo>
                    <a:pt x="24" y="55"/>
                  </a:moveTo>
                  <a:cubicBezTo>
                    <a:pt x="23" y="55"/>
                    <a:pt x="22" y="54"/>
                    <a:pt x="21" y="5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0"/>
                    <a:pt x="1" y="29"/>
                  </a:cubicBezTo>
                  <a:cubicBezTo>
                    <a:pt x="2" y="27"/>
                    <a:pt x="5" y="27"/>
                    <a:pt x="6" y="29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70" y="0"/>
                    <a:pt x="72" y="0"/>
                    <a:pt x="73" y="2"/>
                  </a:cubicBezTo>
                  <a:cubicBezTo>
                    <a:pt x="75" y="3"/>
                    <a:pt x="75" y="5"/>
                    <a:pt x="73" y="6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5" y="55"/>
                    <a:pt x="24" y="55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80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  <a:endParaRPr lang="en-US" sz="28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2DBC0A4-7490-4715-87BE-B971B47E9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725" y="3741541"/>
              <a:ext cx="471943" cy="597564"/>
            </a:xfrm>
            <a:custGeom>
              <a:avLst/>
              <a:gdLst>
                <a:gd name="T0" fmla="*/ 24 w 75"/>
                <a:gd name="T1" fmla="*/ 55 h 55"/>
                <a:gd name="T2" fmla="*/ 21 w 75"/>
                <a:gd name="T3" fmla="*/ 54 h 55"/>
                <a:gd name="T4" fmla="*/ 1 w 75"/>
                <a:gd name="T5" fmla="*/ 33 h 55"/>
                <a:gd name="T6" fmla="*/ 1 w 75"/>
                <a:gd name="T7" fmla="*/ 29 h 55"/>
                <a:gd name="T8" fmla="*/ 6 w 75"/>
                <a:gd name="T9" fmla="*/ 29 h 55"/>
                <a:gd name="T10" fmla="*/ 24 w 75"/>
                <a:gd name="T11" fmla="*/ 46 h 55"/>
                <a:gd name="T12" fmla="*/ 69 w 75"/>
                <a:gd name="T13" fmla="*/ 2 h 55"/>
                <a:gd name="T14" fmla="*/ 73 w 75"/>
                <a:gd name="T15" fmla="*/ 2 h 55"/>
                <a:gd name="T16" fmla="*/ 73 w 75"/>
                <a:gd name="T17" fmla="*/ 6 h 55"/>
                <a:gd name="T18" fmla="*/ 26 w 75"/>
                <a:gd name="T19" fmla="*/ 54 h 55"/>
                <a:gd name="T20" fmla="*/ 24 w 75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55">
                  <a:moveTo>
                    <a:pt x="24" y="55"/>
                  </a:moveTo>
                  <a:cubicBezTo>
                    <a:pt x="23" y="55"/>
                    <a:pt x="22" y="54"/>
                    <a:pt x="21" y="5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0"/>
                    <a:pt x="1" y="29"/>
                  </a:cubicBezTo>
                  <a:cubicBezTo>
                    <a:pt x="2" y="27"/>
                    <a:pt x="5" y="27"/>
                    <a:pt x="6" y="29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70" y="0"/>
                    <a:pt x="72" y="0"/>
                    <a:pt x="73" y="2"/>
                  </a:cubicBezTo>
                  <a:cubicBezTo>
                    <a:pt x="75" y="3"/>
                    <a:pt x="75" y="5"/>
                    <a:pt x="73" y="6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5" y="55"/>
                    <a:pt x="24" y="55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280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en-US" sz="28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C279F869-7F31-4771-B1B0-57F14FD3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624" y="764703"/>
            <a:ext cx="4439783" cy="5717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EDBD5A2-33C1-4C8D-9A50-315BCCE2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23" y="4743431"/>
            <a:ext cx="5104172" cy="17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193406" y="643513"/>
            <a:ext cx="17251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0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Booking</a:t>
            </a:r>
            <a:endParaRPr lang="en-US" altLang="zh-CN" sz="3000" b="1" i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EF78DD-7C09-41FF-8B5D-51F09461D6DD}"/>
              </a:ext>
            </a:extLst>
          </p:cNvPr>
          <p:cNvSpPr txBox="1"/>
          <p:nvPr/>
        </p:nvSpPr>
        <p:spPr>
          <a:xfrm>
            <a:off x="780798" y="25369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Customer Information</a:t>
            </a:r>
            <a:r>
              <a:rPr lang="zh-TW" alt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sz="20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664FA3-139A-4A16-B882-EFCF53AF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35" y="512039"/>
            <a:ext cx="4496708" cy="5833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CF10567-E66F-4447-8923-DE275F83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9" y="2937010"/>
            <a:ext cx="4922947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80233"/>
      </p:ext>
    </p:extLst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193406" y="643513"/>
            <a:ext cx="17251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0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Booking</a:t>
            </a:r>
            <a:endParaRPr lang="en-US" altLang="zh-CN" sz="3000" b="1" i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EF78DD-7C09-41FF-8B5D-51F09461D6DD}"/>
              </a:ext>
            </a:extLst>
          </p:cNvPr>
          <p:cNvSpPr txBox="1"/>
          <p:nvPr/>
        </p:nvSpPr>
        <p:spPr>
          <a:xfrm>
            <a:off x="490164" y="17789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Choice Button</a:t>
            </a:r>
            <a:endParaRPr lang="en-US" sz="20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664FA3-139A-4A16-B882-EFCF53AF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35" y="512039"/>
            <a:ext cx="4496708" cy="5833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E95E820-2673-4D14-B5C7-7F5B66D2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4" y="2292975"/>
            <a:ext cx="5464013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9036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193406" y="643513"/>
            <a:ext cx="17251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0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Booking</a:t>
            </a:r>
            <a:endParaRPr lang="en-US" altLang="zh-CN" sz="3000" b="1" i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EF78DD-7C09-41FF-8B5D-51F09461D6DD}"/>
              </a:ext>
            </a:extLst>
          </p:cNvPr>
          <p:cNvSpPr txBox="1"/>
          <p:nvPr/>
        </p:nvSpPr>
        <p:spPr>
          <a:xfrm>
            <a:off x="673090" y="1443659"/>
            <a:ext cx="2502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Confirm Button</a:t>
            </a:r>
            <a:endParaRPr lang="en-US" sz="20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664FA3-139A-4A16-B882-EFCF53AF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38" y="643513"/>
            <a:ext cx="4496708" cy="5833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1A022CA-F735-47AE-A908-5510FEA59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0" y="1843769"/>
            <a:ext cx="5090601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46740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68656" y="544265"/>
            <a:ext cx="70001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0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Write the customer information in file</a:t>
            </a:r>
            <a:endParaRPr lang="en-US" altLang="zh-CN" sz="3000" b="1" i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0110F3-07C1-432E-8234-17E8850CC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716" y="1098263"/>
            <a:ext cx="3026979" cy="2636682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D86FAFC-2789-4E09-B973-B347A7FF4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72" y="4416166"/>
            <a:ext cx="3063623" cy="1883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5A3D60C-A199-4275-8C26-814C7256E0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39" y="4830479"/>
            <a:ext cx="4008120" cy="1821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DEE08B6-CA08-459D-9220-789B21275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350" y="1143983"/>
            <a:ext cx="5583371" cy="32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08122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193406" y="643513"/>
            <a:ext cx="17251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0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Booking</a:t>
            </a:r>
            <a:endParaRPr lang="en-US" altLang="zh-CN" sz="3000" b="1" i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EF78DD-7C09-41FF-8B5D-51F09461D6DD}"/>
              </a:ext>
            </a:extLst>
          </p:cNvPr>
          <p:cNvSpPr txBox="1"/>
          <p:nvPr/>
        </p:nvSpPr>
        <p:spPr>
          <a:xfrm>
            <a:off x="673090" y="1320585"/>
            <a:ext cx="2502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Reset Button</a:t>
            </a:r>
            <a:endParaRPr lang="en-US" sz="20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664FA3-139A-4A16-B882-EFCF53AF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47" y="763248"/>
            <a:ext cx="4496708" cy="5833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0FFBFE9-4B7E-4CF6-9F53-056A6E70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90" y="1720695"/>
            <a:ext cx="4785775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55716"/>
      </p:ext>
    </p:extLst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C60316-4772-4DD6-8A97-D7F4D647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4" y="1551683"/>
            <a:ext cx="6713526" cy="48792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8253BD-487A-4DCE-935A-7190BA24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729" y="723481"/>
            <a:ext cx="4412061" cy="57074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7E39AA5-4919-4C59-9BBC-49445619612A}"/>
              </a:ext>
            </a:extLst>
          </p:cNvPr>
          <p:cNvSpPr txBox="1"/>
          <p:nvPr/>
        </p:nvSpPr>
        <p:spPr>
          <a:xfrm>
            <a:off x="614624" y="446482"/>
            <a:ext cx="60943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Cancel reservation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E60A5A-0CE3-45F0-B570-4169EEC2781B}"/>
              </a:ext>
            </a:extLst>
          </p:cNvPr>
          <p:cNvSpPr txBox="1"/>
          <p:nvPr/>
        </p:nvSpPr>
        <p:spPr>
          <a:xfrm>
            <a:off x="614624" y="1151573"/>
            <a:ext cx="2502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Look up button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574097"/>
      </p:ext>
    </p:extLst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灰色简约工作总结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寬螢幕</PresentationFormat>
  <Paragraphs>52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MADE Canvas</vt:lpstr>
      <vt:lpstr>幼圆</vt:lpstr>
      <vt:lpstr>arial</vt:lpstr>
      <vt:lpstr>arial</vt:lpstr>
      <vt:lpstr>Calibri</vt:lpstr>
      <vt:lpstr>Calibri Light</vt:lpstr>
      <vt:lpstr>Montserrat</vt:lpstr>
      <vt:lpstr>Raleway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灰色简约工作总结PPT模板</dc:title>
  <dc:creator>梦想稀饭设计出品;我是小河北</dc:creator>
  <cp:lastModifiedBy>心榆 陳</cp:lastModifiedBy>
  <cp:revision>1</cp:revision>
  <dcterms:created xsi:type="dcterms:W3CDTF">2018-05-24T01:41:17Z</dcterms:created>
  <dcterms:modified xsi:type="dcterms:W3CDTF">2022-01-08T08:50:11Z</dcterms:modified>
</cp:coreProperties>
</file>