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65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A781-D2DF-469F-820F-733D45569FF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WT solution Approaches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Business requirement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 Tunnel Campaign data needs to be copied into the Boeing </a:t>
            </a:r>
            <a:r>
              <a:rPr lang="en-US" dirty="0" err="1" smtClean="0"/>
              <a:t>AnalytX</a:t>
            </a:r>
            <a:r>
              <a:rPr lang="en-US" dirty="0" smtClean="0"/>
              <a:t> platform for the further processing. The Data is currently lying in a dedicated WT server. The size of data is expected to be more than 50GB.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Arun Sharma’s input </a:t>
            </a:r>
            <a:r>
              <a:rPr lang="en-US" dirty="0" smtClean="0">
                <a:sym typeface="Wingdings" panose="05000000000000000000" pitchFamily="2" charset="2"/>
              </a:rPr>
              <a:t> The WT data will be available on a dedicated machine and should be copied to </a:t>
            </a:r>
            <a:r>
              <a:rPr lang="en-US" dirty="0" err="1" smtClean="0">
                <a:sym typeface="Wingdings" panose="05000000000000000000" pitchFamily="2" charset="2"/>
              </a:rPr>
              <a:t>AnalytX</a:t>
            </a:r>
            <a:r>
              <a:rPr lang="en-US" dirty="0" smtClean="0">
                <a:sym typeface="Wingdings" panose="05000000000000000000" pitchFamily="2" charset="2"/>
              </a:rPr>
              <a:t> platform without any manual intervention an automated process should trigger the transfer.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30" y="6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1- </a:t>
            </a:r>
            <a:r>
              <a:rPr lang="en-US" sz="3200" b="1" u="sng" dirty="0" err="1" smtClean="0"/>
              <a:t>Oozie</a:t>
            </a:r>
            <a:r>
              <a:rPr lang="en-US" sz="3200" b="1" u="sng" dirty="0" smtClean="0"/>
              <a:t> SSH </a:t>
            </a:r>
            <a:r>
              <a:rPr lang="en-US" sz="3200" b="1" u="sng" dirty="0" smtClean="0"/>
              <a:t>approach with </a:t>
            </a:r>
            <a:r>
              <a:rPr lang="en-US" sz="3200" b="1" u="sng" dirty="0" err="1" smtClean="0"/>
              <a:t>gzip</a:t>
            </a:r>
            <a:endParaRPr lang="en-US" sz="32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975449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633714" y="1748063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9" y="2028864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228" y="2423126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169353" y="1854901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346384" y="2507838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Callout 2"/>
          <p:cNvSpPr/>
          <p:nvPr/>
        </p:nvSpPr>
        <p:spPr>
          <a:xfrm>
            <a:off x="3084258" y="2624489"/>
            <a:ext cx="353683" cy="189781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7224" y="2780224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Public key</a:t>
            </a:r>
            <a:endParaRPr lang="en-US" sz="1000" b="1" dirty="0"/>
          </a:p>
        </p:txBody>
      </p:sp>
      <p:sp>
        <p:nvSpPr>
          <p:cNvPr id="11" name="Left Arrow Callout 10"/>
          <p:cNvSpPr/>
          <p:nvPr/>
        </p:nvSpPr>
        <p:spPr>
          <a:xfrm>
            <a:off x="6732290" y="2566163"/>
            <a:ext cx="353683" cy="196349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09992" y="2760672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Private key</a:t>
            </a:r>
            <a:endParaRPr lang="en-US" sz="1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91" y="2540301"/>
            <a:ext cx="1181843" cy="2399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562708" y="2696970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9112" y="2757779"/>
            <a:ext cx="66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JSCH API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2637" y="2340484"/>
            <a:ext cx="201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 Connectivity using </a:t>
            </a:r>
            <a:r>
              <a:rPr lang="en-US" dirty="0" err="1" smtClean="0"/>
              <a:t>JSch</a:t>
            </a:r>
            <a:endParaRPr lang="en-US" dirty="0"/>
          </a:p>
        </p:txBody>
      </p:sp>
      <p:sp>
        <p:nvSpPr>
          <p:cNvPr id="20" name="Frame 19"/>
          <p:cNvSpPr/>
          <p:nvPr/>
        </p:nvSpPr>
        <p:spPr>
          <a:xfrm>
            <a:off x="9933475" y="1924719"/>
            <a:ext cx="1476555" cy="159588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8698136" y="2683758"/>
            <a:ext cx="1238046" cy="28486"/>
          </a:xfrm>
          <a:prstGeom prst="straightConnector1">
            <a:avLst/>
          </a:prstGeom>
          <a:ln w="66675" cmpd="sng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10157" y="2203781"/>
            <a:ext cx="1138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eCFD GUI Triggering </a:t>
            </a:r>
            <a:r>
              <a:rPr lang="en-US" sz="1100" dirty="0" err="1" smtClean="0"/>
              <a:t>Oozie</a:t>
            </a:r>
            <a:r>
              <a:rPr lang="en-US" sz="1100" dirty="0" smtClean="0"/>
              <a:t> once user approves the transfer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77835" y="4237171"/>
            <a:ext cx="1063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Details: </a:t>
            </a:r>
            <a:r>
              <a:rPr lang="en-US" sz="1400" dirty="0" smtClean="0"/>
              <a:t>This approach runs the tar command on the WT folder and then runs </a:t>
            </a:r>
            <a:r>
              <a:rPr lang="en-US" sz="1400" dirty="0" err="1" smtClean="0"/>
              <a:t>gzip</a:t>
            </a:r>
            <a:r>
              <a:rPr lang="en-US" sz="1400" dirty="0" smtClean="0"/>
              <a:t> commands on the resultant tar </a:t>
            </a:r>
            <a:r>
              <a:rPr lang="en-US" sz="1400" dirty="0" err="1" smtClean="0"/>
              <a:t>file.This</a:t>
            </a:r>
            <a:r>
              <a:rPr lang="en-US" sz="1400" dirty="0" smtClean="0"/>
              <a:t> .</a:t>
            </a:r>
            <a:r>
              <a:rPr lang="en-US" sz="1400" dirty="0" err="1" smtClean="0"/>
              <a:t>gz</a:t>
            </a:r>
            <a:r>
              <a:rPr lang="en-US" sz="1400" dirty="0" smtClean="0"/>
              <a:t> file is copied on the network to </a:t>
            </a:r>
            <a:r>
              <a:rPr lang="en-US" sz="1400" dirty="0" err="1" smtClean="0"/>
              <a:t>AnalytX</a:t>
            </a:r>
            <a:r>
              <a:rPr lang="en-US" sz="1400" dirty="0" smtClean="0"/>
              <a:t> platform inside HDFS directly.</a:t>
            </a:r>
            <a:endParaRPr lang="en-US" sz="1400" dirty="0"/>
          </a:p>
          <a:p>
            <a:r>
              <a:rPr lang="en-US" sz="2400" u="sng" dirty="0" smtClean="0"/>
              <a:t>Pros </a:t>
            </a:r>
            <a:r>
              <a:rPr lang="en-US" sz="2400" u="sng" dirty="0" smtClean="0"/>
              <a:t>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is a very simple </a:t>
            </a:r>
            <a:r>
              <a:rPr lang="en-US" sz="1400" dirty="0" smtClean="0"/>
              <a:t>and fast data transfer approach.</a:t>
            </a:r>
            <a:endParaRPr lang="en-US" sz="1400" dirty="0" smtClean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</a:t>
            </a:r>
            <a:r>
              <a:rPr lang="en-US" sz="1400" dirty="0" smtClean="0"/>
              <a:t>to implement acknowledgement mechanism to check if the data is transferred partially or </a:t>
            </a:r>
            <a:r>
              <a:rPr lang="en-US" sz="1400" dirty="0" smtClean="0"/>
              <a:t>completely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data transfer time also comprises the time  to tar and </a:t>
            </a:r>
            <a:r>
              <a:rPr lang="en-US" sz="1400" dirty="0" err="1" smtClean="0"/>
              <a:t>gzip</a:t>
            </a:r>
            <a:r>
              <a:rPr lang="en-US" sz="1400" dirty="0" smtClean="0"/>
              <a:t> the file along with the </a:t>
            </a:r>
            <a:r>
              <a:rPr lang="en-US" sz="1400" dirty="0" err="1" smtClean="0"/>
              <a:t>gunzip</a:t>
            </a:r>
            <a:r>
              <a:rPr lang="en-US" sz="1400" dirty="0" smtClean="0"/>
              <a:t> and </a:t>
            </a:r>
            <a:r>
              <a:rPr lang="en-US" sz="1400" dirty="0" err="1" smtClean="0"/>
              <a:t>untar</a:t>
            </a:r>
            <a:r>
              <a:rPr lang="en-US" sz="1400" dirty="0" smtClean="0"/>
              <a:t> time.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2521584" y="2562811"/>
            <a:ext cx="179598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56768" y="2470457"/>
            <a:ext cx="257822" cy="2133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1182" y="2425272"/>
            <a:ext cx="46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gz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6847932" y="3079433"/>
            <a:ext cx="222129" cy="2290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79291" y="3040758"/>
            <a:ext cx="46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gz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93783" y="3179257"/>
            <a:ext cx="179598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7290752" y="3126144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27016" y="3276833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/user/&lt;service-account&gt;/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08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30" y="6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2- </a:t>
            </a:r>
            <a:r>
              <a:rPr lang="en-US" sz="3200" b="1" u="sng" dirty="0" err="1" smtClean="0"/>
              <a:t>Oozie</a:t>
            </a:r>
            <a:r>
              <a:rPr lang="en-US" sz="3200" b="1" u="sng" dirty="0" smtClean="0"/>
              <a:t> SSH </a:t>
            </a:r>
            <a:r>
              <a:rPr lang="en-US" sz="3200" b="1" u="sng" dirty="0" smtClean="0"/>
              <a:t>approach with shell action</a:t>
            </a:r>
            <a:endParaRPr lang="en-US" sz="32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975449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633714" y="1748063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9" y="2028864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228" y="2423126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169353" y="1854901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346384" y="2507838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Callout 2"/>
          <p:cNvSpPr/>
          <p:nvPr/>
        </p:nvSpPr>
        <p:spPr>
          <a:xfrm>
            <a:off x="3084258" y="2624489"/>
            <a:ext cx="353683" cy="189781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7224" y="2780224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Public key</a:t>
            </a:r>
            <a:endParaRPr lang="en-US" sz="1000" b="1" dirty="0"/>
          </a:p>
        </p:txBody>
      </p:sp>
      <p:sp>
        <p:nvSpPr>
          <p:cNvPr id="11" name="Left Arrow Callout 10"/>
          <p:cNvSpPr/>
          <p:nvPr/>
        </p:nvSpPr>
        <p:spPr>
          <a:xfrm>
            <a:off x="6732290" y="2566163"/>
            <a:ext cx="353683" cy="196349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09992" y="2760672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Private key</a:t>
            </a:r>
            <a:endParaRPr lang="en-US" sz="1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91" y="2540301"/>
            <a:ext cx="1181843" cy="2399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562708" y="2696970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9112" y="2757779"/>
            <a:ext cx="66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JSCH API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2637" y="2340484"/>
            <a:ext cx="201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 Connectivity using </a:t>
            </a:r>
            <a:r>
              <a:rPr lang="en-US" dirty="0" err="1" smtClean="0"/>
              <a:t>Oozie</a:t>
            </a:r>
            <a:r>
              <a:rPr lang="en-US" dirty="0" smtClean="0"/>
              <a:t> </a:t>
            </a:r>
            <a:r>
              <a:rPr lang="en-US" dirty="0" smtClean="0"/>
              <a:t>Shell Action</a:t>
            </a:r>
            <a:endParaRPr lang="en-US" dirty="0"/>
          </a:p>
        </p:txBody>
      </p:sp>
      <p:sp>
        <p:nvSpPr>
          <p:cNvPr id="20" name="Frame 19"/>
          <p:cNvSpPr/>
          <p:nvPr/>
        </p:nvSpPr>
        <p:spPr>
          <a:xfrm>
            <a:off x="9933475" y="1924719"/>
            <a:ext cx="1476555" cy="159588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8698136" y="2683758"/>
            <a:ext cx="1238046" cy="28486"/>
          </a:xfrm>
          <a:prstGeom prst="straightConnector1">
            <a:avLst/>
          </a:prstGeom>
          <a:ln w="66675" cmpd="sng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10157" y="2203781"/>
            <a:ext cx="1138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eCFD GUI Triggering </a:t>
            </a:r>
            <a:r>
              <a:rPr lang="en-US" sz="1100" dirty="0" err="1" smtClean="0"/>
              <a:t>Oozie</a:t>
            </a:r>
            <a:r>
              <a:rPr lang="en-US" sz="1100" dirty="0" smtClean="0"/>
              <a:t> once user approves the transfer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77835" y="4237171"/>
            <a:ext cx="1063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Details: </a:t>
            </a:r>
            <a:r>
              <a:rPr lang="en-US" sz="1400" dirty="0"/>
              <a:t>This </a:t>
            </a:r>
            <a:r>
              <a:rPr lang="en-US" sz="1400" dirty="0" smtClean="0"/>
              <a:t>approach uses the </a:t>
            </a:r>
            <a:r>
              <a:rPr lang="en-US" sz="1400" dirty="0" err="1" smtClean="0"/>
              <a:t>Oozie</a:t>
            </a:r>
            <a:r>
              <a:rPr lang="en-US" sz="1400" dirty="0" smtClean="0"/>
              <a:t> “Shell Action” inside which the shell script call is done. This shell script comprises the SSH command to copy folder. </a:t>
            </a:r>
            <a:endParaRPr lang="en-US" sz="1400" dirty="0"/>
          </a:p>
          <a:p>
            <a:r>
              <a:rPr lang="en-US" sz="2400" u="sng" dirty="0" smtClean="0"/>
              <a:t>Pros </a:t>
            </a:r>
            <a:r>
              <a:rPr lang="en-US" sz="2400" u="sng" dirty="0" smtClean="0"/>
              <a:t>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is a very simple </a:t>
            </a:r>
            <a:r>
              <a:rPr lang="en-US" sz="1400" dirty="0" smtClean="0"/>
              <a:t>approach.</a:t>
            </a:r>
            <a:endParaRPr lang="en-US" sz="1400" dirty="0" smtClean="0"/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Currently working on the final solutioning of this approach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</a:t>
            </a:r>
            <a:r>
              <a:rPr lang="en-US" sz="1400" dirty="0" smtClean="0"/>
              <a:t>to implement acknowledgement mechanism to check if the data is transferred partially or completely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3- Kafka &amp; Spark </a:t>
            </a:r>
            <a:r>
              <a:rPr lang="en-US" sz="3200" b="1" u="sng" dirty="0" smtClean="0"/>
              <a:t>approach(Futuristic approach)</a:t>
            </a:r>
            <a:endParaRPr lang="en-US" sz="32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1544124" y="1725292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156402" y="1586002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1323" y="1778707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1952" y="2172969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799077" y="1604744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976108" y="2257681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2432" y="2446813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2361" y="2090327"/>
            <a:ext cx="201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8823" y="4151164"/>
            <a:ext cx="10633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Pros 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Reliable Data transfer and provides Streaming feature along with messaging.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HDOx is down then the message will remain in the Kafka topic and transfer will triggered once HDOx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Kafka and Spark communication is safe due to SSL/TTL encryption is inbuilt in the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 tolerant approach due to the replication factor mechanism in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Fast due to in-memory data processing  feature of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Dedicatedly designed for automating the movement of data between disparate systems.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Dependency on Kafka Topic If Topic is down no data transfer will take place.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17" y="2534908"/>
            <a:ext cx="848815" cy="3950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3" y="2288042"/>
            <a:ext cx="1174558" cy="405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93" y="2998331"/>
            <a:ext cx="955829" cy="29465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8025707" y="2711846"/>
            <a:ext cx="1" cy="28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17993" y="2679616"/>
            <a:ext cx="982258" cy="267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439" y="2660836"/>
            <a:ext cx="669086" cy="32742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971352" y="2824549"/>
            <a:ext cx="93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32525" y="2822041"/>
            <a:ext cx="185468" cy="1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4- </a:t>
            </a:r>
            <a:r>
              <a:rPr lang="en-US" sz="3200" b="1" u="sng" dirty="0" err="1" smtClean="0"/>
              <a:t>WebHDFS</a:t>
            </a:r>
            <a:r>
              <a:rPr lang="en-US" sz="3200" b="1" u="sng" dirty="0" smtClean="0"/>
              <a:t> </a:t>
            </a:r>
            <a:r>
              <a:rPr lang="en-US" sz="3200" b="1" u="sng" dirty="0" smtClean="0"/>
              <a:t>approach with </a:t>
            </a:r>
            <a:r>
              <a:rPr lang="en-US" sz="3200" b="1" u="sng" dirty="0" err="1" smtClean="0"/>
              <a:t>gzip</a:t>
            </a:r>
            <a:endParaRPr lang="en-US" sz="32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1561377" y="1725292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280692" y="1604744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8576" y="1778707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205" y="2172969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897481" y="1725292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993361" y="2257681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09685" y="2446813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99614" y="2090327"/>
            <a:ext cx="201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8823" y="4151164"/>
            <a:ext cx="106333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Pros 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Very simple HTTP based API can be used with the CURL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Already tested this API call for 100 GB of data from Charon to HDO4.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to test if this approach is fine from JBOSS</a:t>
            </a:r>
          </a:p>
          <a:p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6866" y="2483628"/>
            <a:ext cx="93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-Point Star 10"/>
          <p:cNvSpPr/>
          <p:nvPr/>
        </p:nvSpPr>
        <p:spPr>
          <a:xfrm>
            <a:off x="7291999" y="2117491"/>
            <a:ext cx="944594" cy="67093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20437" y="2354370"/>
            <a:ext cx="57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HDFS</a:t>
            </a:r>
            <a:endParaRPr lang="en-US" sz="1000" dirty="0"/>
          </a:p>
        </p:txBody>
      </p:sp>
      <p:sp>
        <p:nvSpPr>
          <p:cNvPr id="17" name="Folded Corner 16"/>
          <p:cNvSpPr/>
          <p:nvPr/>
        </p:nvSpPr>
        <p:spPr>
          <a:xfrm>
            <a:off x="2536166" y="2442406"/>
            <a:ext cx="1630398" cy="757993"/>
          </a:xfrm>
          <a:prstGeom prst="foldedCorner">
            <a:avLst/>
          </a:prstGeom>
          <a:solidFill>
            <a:srgbClr val="9842B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31052" y="2411372"/>
            <a:ext cx="1686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Java Agent/ </a:t>
            </a:r>
            <a:r>
              <a:rPr lang="en-US" sz="1000" dirty="0" err="1" smtClean="0"/>
              <a:t>Cron</a:t>
            </a:r>
            <a:r>
              <a:rPr lang="en-US" sz="1000" dirty="0" smtClean="0"/>
              <a:t> Job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3243532" y="2880184"/>
            <a:ext cx="780685" cy="26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WebHdfs</a:t>
            </a:r>
            <a:r>
              <a:rPr lang="en-US" sz="800" dirty="0" smtClean="0"/>
              <a:t> Call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2631053" y="2680802"/>
            <a:ext cx="724613" cy="17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Lookup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12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529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WT solution Approaches</vt:lpstr>
      <vt:lpstr>Business requirement</vt:lpstr>
      <vt:lpstr>Approach 1- Oozie SSH approach with gzip</vt:lpstr>
      <vt:lpstr>Approach 2- Oozie SSH approach with shell action</vt:lpstr>
      <vt:lpstr>Approach 3- Kafka &amp; Spark approach(Futuristic approach)</vt:lpstr>
      <vt:lpstr>Approach 4- WebHDFS approach with gzip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 solution Approaches</dc:title>
  <dc:creator>EXI-Handa, Shelly</dc:creator>
  <cp:lastModifiedBy>EXI-Handa, Shelly</cp:lastModifiedBy>
  <cp:revision>93</cp:revision>
  <dcterms:created xsi:type="dcterms:W3CDTF">2018-07-16T05:13:58Z</dcterms:created>
  <dcterms:modified xsi:type="dcterms:W3CDTF">2018-10-01T21:57:35Z</dcterms:modified>
</cp:coreProperties>
</file>