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EFFA-44D7-40F6-A27F-F3E7AAC2E5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ECF8-7B34-4985-88A7-741349F1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8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EFFA-44D7-40F6-A27F-F3E7AAC2E5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ECF8-7B34-4985-88A7-741349F1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8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EFFA-44D7-40F6-A27F-F3E7AAC2E5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ECF8-7B34-4985-88A7-741349F1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EFFA-44D7-40F6-A27F-F3E7AAC2E5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ECF8-7B34-4985-88A7-741349F1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EFFA-44D7-40F6-A27F-F3E7AAC2E5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ECF8-7B34-4985-88A7-741349F1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EFFA-44D7-40F6-A27F-F3E7AAC2E5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ECF8-7B34-4985-88A7-741349F1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EFFA-44D7-40F6-A27F-F3E7AAC2E5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ECF8-7B34-4985-88A7-741349F1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0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EFFA-44D7-40F6-A27F-F3E7AAC2E5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ECF8-7B34-4985-88A7-741349F1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EFFA-44D7-40F6-A27F-F3E7AAC2E5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ECF8-7B34-4985-88A7-741349F1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EFFA-44D7-40F6-A27F-F3E7AAC2E5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ECF8-7B34-4985-88A7-741349F1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EFFA-44D7-40F6-A27F-F3E7AAC2E5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DECF8-7B34-4985-88A7-741349F1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EFFA-44D7-40F6-A27F-F3E7AAC2E55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DECF8-7B34-4985-88A7-741349F1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Kerberos components-</a:t>
            </a:r>
            <a:r>
              <a:rPr lang="en-US" sz="1800" dirty="0" smtClean="0"/>
              <a:t>Kerberos is an authentication protocol for client server application.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03" y="2077079"/>
            <a:ext cx="77343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4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Kerberos</vt:lpstr>
      <vt:lpstr>Kerberos components-Kerberos is an authentication protocol for client server application.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Kerberos</dc:title>
  <dc:creator>EXI-Handa, Shelly</dc:creator>
  <cp:lastModifiedBy>EXI-Handa, Shelly</cp:lastModifiedBy>
  <cp:revision>2</cp:revision>
  <dcterms:created xsi:type="dcterms:W3CDTF">2018-08-23T00:37:13Z</dcterms:created>
  <dcterms:modified xsi:type="dcterms:W3CDTF">2018-08-23T00:38:26Z</dcterms:modified>
</cp:coreProperties>
</file>