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FAF7-3549-6BCB-EB7C-1AFF55B6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9E3C-06CC-E126-5B86-7DE90305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D5F0-D10F-30FD-AB30-38A7A7F8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DF9B-8FA4-3C09-DA96-6083D1A5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3D74-D230-171E-D795-44D4F12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6136-6379-184D-FC3F-8226241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79E54-6F99-C279-C0A5-88D6A5B9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3AC0-96C2-ED3B-9C56-C0FAD868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FD60-B7A9-1259-AA5F-C1D393F3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8E606-613B-C775-D911-CE5BD83D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0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73BB-DA81-CC04-DD5B-33DF8CDED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0C19F-9AFD-7CB9-6ADF-DFDC8E0B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E490-5B80-5418-ABEC-CCD783CE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C4D3-6DD9-4314-7570-70B8670B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6DEF-566A-2172-3BCC-2664A8EF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66F8-3727-89FA-63EB-E41243D6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03BE-BE79-D3FC-F568-43F47214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49822-9F0D-2500-6A03-33863BE4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5CD7-1B52-C39C-092D-2A534237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C43C-13F9-1CFD-F753-8A7427A5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D325-81C1-63EE-0645-D0A22AFF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4B1A-6093-2E4E-7F0B-F8440A35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11AD-A565-4D7F-B4BF-3C85DCE4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8003-2A5C-3542-6DE3-7FB79DDB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8EE0-C1D0-4B6B-1D14-685F4C8F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2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5C74-B468-5FD5-D6F2-D6F9AE8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917C-A6BF-DC2A-698B-C3ADDEBB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23C4-7692-71A6-C7B3-AD78FFE2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6585-2E35-70F4-EB90-F8FBFF7D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547FD-62EE-BE5C-DE0B-4D230E96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BEC6-C89C-F066-5DA7-7C8F04B8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32F-3060-E304-E085-34C5C652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B7A12-301D-EF29-C1A1-398AB0B6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76A9-DAA2-326B-8BF5-3D51B2D1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765F-F43A-08FF-F0BD-48124D50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BE45D-B335-3681-BC02-7A02B5B0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D2D2D-DB34-E022-C77C-4E0FC834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41EDD-5E20-00D4-674C-F53E700A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F93E7-C98A-0664-E9E9-35C6A7E6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B838-9D14-A442-9F08-318161F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B1D19-219F-995D-0469-AB6D3E2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A962C-C7F4-CD44-545F-B4C95037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CC435-ACB6-B4CA-50C1-8A2F4E36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A9FC-E6C4-1ED5-ED26-2B978325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0892-B1CE-20AE-6CDA-96E2E1D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137B9-D989-D9D3-C369-9D916125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401-2817-3F94-BEBF-E40BE4D3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0FEB-3A25-C303-C9B7-C9F7A361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8F3CB-01BC-84BC-3454-8F999EEA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7903-7D70-E4D1-9A83-4A3E372C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8B68-0BC3-54B0-4D74-C2732A79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A957B-49B5-F033-0BD2-FAD1244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D172-4EC3-B76B-48FB-2DD04757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5EEB3-E5DB-891A-16F7-1B59463E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5F37-921F-8E5F-C217-688FBFFA9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2062-F2E8-099D-7C8B-FD5731D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CA1C-A9BB-7FD4-097B-628A3973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AC60-1823-13A0-EBCF-316091AC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7F2D2-C7B7-B344-8F94-6BB81812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617-DDB3-78D3-7C22-7975632E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47F9-641F-7EEF-665E-68B5CAB7F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7FF-37C2-4B54-ADCD-0BB0E40C390C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7B57-F4FE-B667-BB90-3BA99B2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82B4-6278-C0C4-46BA-275A4749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FC3-1F78-4FBA-80F8-0AE5670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DB1DB-B20F-DF47-876A-23F3DF0C9D8B}"/>
              </a:ext>
            </a:extLst>
          </p:cNvPr>
          <p:cNvSpPr txBox="1"/>
          <p:nvPr/>
        </p:nvSpPr>
        <p:spPr>
          <a:xfrm>
            <a:off x="801384" y="269559"/>
            <a:ext cx="1034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Programming with the </a:t>
            </a:r>
            <a:r>
              <a:rPr lang="en-GB" sz="3600" dirty="0" err="1"/>
              <a:t>Tidyverse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AA5BF-3A34-83AD-044C-6713A3F52E71}"/>
              </a:ext>
            </a:extLst>
          </p:cNvPr>
          <p:cNvSpPr txBox="1"/>
          <p:nvPr/>
        </p:nvSpPr>
        <p:spPr>
          <a:xfrm>
            <a:off x="614569" y="993720"/>
            <a:ext cx="6169687" cy="571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Outline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u="sng" dirty="0"/>
              <a:t>Motivation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The </a:t>
            </a:r>
            <a:r>
              <a:rPr lang="en-GB" sz="2600" dirty="0" err="1"/>
              <a:t>Tidyverse</a:t>
            </a:r>
            <a:r>
              <a:rPr lang="en-GB" sz="2600" dirty="0"/>
              <a:t> is amazing! … or is it?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u="sng" dirty="0"/>
              <a:t>Metaprogramming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Non-standard evaluation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Tidy evaluation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Data masking / Tidy selection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u="sng" dirty="0"/>
              <a:t>Implementing tidy functions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Data masking solutions</a:t>
            </a: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curly-curly operator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}}</a:t>
            </a:r>
          </a:p>
          <a:p>
            <a:pPr marL="1200150" lvl="2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walrus operator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Functions with string inputs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Tidy selection: problems and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4B56A-56C8-A449-CDE8-DF2A1465DB26}"/>
              </a:ext>
            </a:extLst>
          </p:cNvPr>
          <p:cNvSpPr txBox="1"/>
          <p:nvPr/>
        </p:nvSpPr>
        <p:spPr>
          <a:xfrm>
            <a:off x="7096406" y="3228945"/>
            <a:ext cx="439004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tidyverse_prog_tutorial.Rmd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8875F-03CF-907D-6A10-3ECA33AE2734}"/>
              </a:ext>
            </a:extLst>
          </p:cNvPr>
          <p:cNvSpPr txBox="1"/>
          <p:nvPr/>
        </p:nvSpPr>
        <p:spPr>
          <a:xfrm>
            <a:off x="7005430" y="4598699"/>
            <a:ext cx="457200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prog_tidyverse_worksheet.Rmd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2000" dirty="0">
                <a:cs typeface="Courier New" panose="02070309020205020404" pitchFamily="49" charset="0"/>
              </a:rPr>
              <a:t>Exercises 1, 2 &amp; 3</a:t>
            </a:r>
          </a:p>
        </p:txBody>
      </p:sp>
    </p:spTree>
    <p:extLst>
      <p:ext uri="{BB962C8B-B14F-4D97-AF65-F5344CB8AC3E}">
        <p14:creationId xmlns:p14="http://schemas.microsoft.com/office/powerpoint/2010/main" val="37448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DB1DB-B20F-DF47-876A-23F3DF0C9D8B}"/>
              </a:ext>
            </a:extLst>
          </p:cNvPr>
          <p:cNvSpPr txBox="1"/>
          <p:nvPr/>
        </p:nvSpPr>
        <p:spPr>
          <a:xfrm>
            <a:off x="801384" y="269559"/>
            <a:ext cx="1034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Programming with the </a:t>
            </a:r>
            <a:r>
              <a:rPr lang="en-GB" sz="3600" dirty="0" err="1"/>
              <a:t>Tidyverse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AA5BF-3A34-83AD-044C-6713A3F52E71}"/>
              </a:ext>
            </a:extLst>
          </p:cNvPr>
          <p:cNvSpPr txBox="1"/>
          <p:nvPr/>
        </p:nvSpPr>
        <p:spPr>
          <a:xfrm>
            <a:off x="801384" y="1679022"/>
            <a:ext cx="579606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2600" b="1" dirty="0"/>
              <a:t>Extras – IF THERE’S TIME and/or DESIRE!</a:t>
            </a:r>
            <a:endParaRPr lang="en-GB" sz="2600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Functions with multiple variables as input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Functions with arbitrary selection of variables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Unexpected masking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GB" sz="2600" dirty="0"/>
              <a:t> and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.env</a:t>
            </a:r>
            <a:r>
              <a:rPr lang="en-GB" sz="2600" dirty="0"/>
              <a:t> pronouns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Do you need Tidy Eval?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530A9-B134-4505-C0A9-798540316465}"/>
              </a:ext>
            </a:extLst>
          </p:cNvPr>
          <p:cNvSpPr txBox="1"/>
          <p:nvPr/>
        </p:nvSpPr>
        <p:spPr>
          <a:xfrm>
            <a:off x="7787176" y="2000013"/>
            <a:ext cx="190248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000" b="1">
                <a:latin typeface="Courier New" panose="02070309020205020404" pitchFamily="49" charset="0"/>
                <a:cs typeface="Courier New" panose="02070309020205020404" pitchFamily="49" charset="0"/>
              </a:rPr>
              <a:t>xtras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.Rmd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5A221-0BBB-7EC2-930F-74518721293E}"/>
              </a:ext>
            </a:extLst>
          </p:cNvPr>
          <p:cNvSpPr txBox="1"/>
          <p:nvPr/>
        </p:nvSpPr>
        <p:spPr>
          <a:xfrm>
            <a:off x="6452418" y="3291385"/>
            <a:ext cx="457200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prog_tidyverse_worksheet.Rmd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2000" dirty="0">
                <a:cs typeface="Courier New" panose="02070309020205020404" pitchFamily="49" charset="0"/>
              </a:rPr>
              <a:t>Exercise 4, 5, 6</a:t>
            </a:r>
          </a:p>
        </p:txBody>
      </p:sp>
    </p:spTree>
    <p:extLst>
      <p:ext uri="{BB962C8B-B14F-4D97-AF65-F5344CB8AC3E}">
        <p14:creationId xmlns:p14="http://schemas.microsoft.com/office/powerpoint/2010/main" val="485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325-A916-448E-6B35-6F4D9FDC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 err="1"/>
              <a:t>Gapminder</a:t>
            </a:r>
            <a:r>
              <a:rPr lang="en-GB" sz="3600" dirty="0"/>
              <a:t> dataset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0076506B-57E6-E3FD-DE8B-1AA64567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90" y="1406015"/>
            <a:ext cx="6373950" cy="44816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0BDC7-AA6D-091D-BE66-0D1D14C237B8}"/>
              </a:ext>
            </a:extLst>
          </p:cNvPr>
          <p:cNvSpPr txBox="1"/>
          <p:nvPr/>
        </p:nvSpPr>
        <p:spPr>
          <a:xfrm>
            <a:off x="934063" y="6169708"/>
            <a:ext cx="838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https://www.gapminder.org/videos/200-years-that-changed-the-world/</a:t>
            </a:r>
          </a:p>
        </p:txBody>
      </p:sp>
    </p:spTree>
    <p:extLst>
      <p:ext uri="{BB962C8B-B14F-4D97-AF65-F5344CB8AC3E}">
        <p14:creationId xmlns:p14="http://schemas.microsoft.com/office/powerpoint/2010/main" val="7081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Gapminder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Lachish</dc:creator>
  <cp:lastModifiedBy>Shelly Lachish</cp:lastModifiedBy>
  <cp:revision>12</cp:revision>
  <dcterms:created xsi:type="dcterms:W3CDTF">2022-05-25T08:00:18Z</dcterms:created>
  <dcterms:modified xsi:type="dcterms:W3CDTF">2022-05-26T06:20:02Z</dcterms:modified>
</cp:coreProperties>
</file>