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E471B-309B-4D70-99FB-2C65C2902863}" v="74" dt="2022-11-03T01:21:42.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y-Ann" userId="8d9b636d77df3046" providerId="LiveId" clId="{196E471B-309B-4D70-99FB-2C65C2902863}"/>
    <pc:docChg chg="undo custSel addSld modSld">
      <pc:chgData name="Shelly-Ann" userId="8d9b636d77df3046" providerId="LiveId" clId="{196E471B-309B-4D70-99FB-2C65C2902863}" dt="2022-11-03T01:21:42.111" v="4877" actId="313"/>
      <pc:docMkLst>
        <pc:docMk/>
      </pc:docMkLst>
      <pc:sldChg chg="addSp delSp modSp mod setBg addAnim modAnim setClrOvrMap">
        <pc:chgData name="Shelly-Ann" userId="8d9b636d77df3046" providerId="LiveId" clId="{196E471B-309B-4D70-99FB-2C65C2902863}" dt="2022-11-02T02:01:59.356" v="1369" actId="20577"/>
        <pc:sldMkLst>
          <pc:docMk/>
          <pc:sldMk cId="683550199" sldId="256"/>
        </pc:sldMkLst>
        <pc:spChg chg="mod">
          <ac:chgData name="Shelly-Ann" userId="8d9b636d77df3046" providerId="LiveId" clId="{196E471B-309B-4D70-99FB-2C65C2902863}" dt="2022-11-02T01:43:52.922" v="1327" actId="26606"/>
          <ac:spMkLst>
            <pc:docMk/>
            <pc:sldMk cId="683550199" sldId="256"/>
            <ac:spMk id="2" creationId="{092EBF95-48AF-25A7-883B-F9A86946E6EC}"/>
          </ac:spMkLst>
        </pc:spChg>
        <pc:spChg chg="mod">
          <ac:chgData name="Shelly-Ann" userId="8d9b636d77df3046" providerId="LiveId" clId="{196E471B-309B-4D70-99FB-2C65C2902863}" dt="2022-11-02T02:01:59.356" v="1369" actId="20577"/>
          <ac:spMkLst>
            <pc:docMk/>
            <pc:sldMk cId="683550199" sldId="256"/>
            <ac:spMk id="3" creationId="{3750C7C3-C080-A268-4C44-FD0A35D2C79B}"/>
          </ac:spMkLst>
        </pc:spChg>
        <pc:spChg chg="add del">
          <ac:chgData name="Shelly-Ann" userId="8d9b636d77df3046" providerId="LiveId" clId="{196E471B-309B-4D70-99FB-2C65C2902863}" dt="2022-11-02T01:43:52.922" v="1327" actId="26606"/>
          <ac:spMkLst>
            <pc:docMk/>
            <pc:sldMk cId="683550199" sldId="256"/>
            <ac:spMk id="9" creationId="{C1DD1A8A-57D5-4A81-AD04-532B043C5611}"/>
          </ac:spMkLst>
        </pc:spChg>
        <pc:spChg chg="add del">
          <ac:chgData name="Shelly-Ann" userId="8d9b636d77df3046" providerId="LiveId" clId="{196E471B-309B-4D70-99FB-2C65C2902863}" dt="2022-11-02T01:43:52.922" v="1327" actId="26606"/>
          <ac:spMkLst>
            <pc:docMk/>
            <pc:sldMk cId="683550199" sldId="256"/>
            <ac:spMk id="11" creationId="{007891EC-4501-44ED-A8C8-B11B6DB767AB}"/>
          </ac:spMkLst>
        </pc:spChg>
        <pc:spChg chg="add del">
          <ac:chgData name="Shelly-Ann" userId="8d9b636d77df3046" providerId="LiveId" clId="{196E471B-309B-4D70-99FB-2C65C2902863}" dt="2022-11-02T01:43:22.024" v="1322" actId="26606"/>
          <ac:spMkLst>
            <pc:docMk/>
            <pc:sldMk cId="683550199" sldId="256"/>
            <ac:spMk id="16" creationId="{758048B4-3F65-4EB9-ABA8-099353BE870F}"/>
          </ac:spMkLst>
        </pc:spChg>
        <pc:spChg chg="add del">
          <ac:chgData name="Shelly-Ann" userId="8d9b636d77df3046" providerId="LiveId" clId="{196E471B-309B-4D70-99FB-2C65C2902863}" dt="2022-11-02T01:43:22.024" v="1322" actId="26606"/>
          <ac:spMkLst>
            <pc:docMk/>
            <pc:sldMk cId="683550199" sldId="256"/>
            <ac:spMk id="18" creationId="{1AE2FDE4-8ECB-4D0B-B871-D4EE526064C4}"/>
          </ac:spMkLst>
        </pc:spChg>
        <pc:spChg chg="add del">
          <ac:chgData name="Shelly-Ann" userId="8d9b636d77df3046" providerId="LiveId" clId="{196E471B-309B-4D70-99FB-2C65C2902863}" dt="2022-11-02T01:43:45.503" v="1324" actId="26606"/>
          <ac:spMkLst>
            <pc:docMk/>
            <pc:sldMk cId="683550199" sldId="256"/>
            <ac:spMk id="28" creationId="{C1DD1A8A-57D5-4A81-AD04-532B043C5611}"/>
          </ac:spMkLst>
        </pc:spChg>
        <pc:spChg chg="add del">
          <ac:chgData name="Shelly-Ann" userId="8d9b636d77df3046" providerId="LiveId" clId="{196E471B-309B-4D70-99FB-2C65C2902863}" dt="2022-11-02T01:43:45.503" v="1324" actId="26606"/>
          <ac:spMkLst>
            <pc:docMk/>
            <pc:sldMk cId="683550199" sldId="256"/>
            <ac:spMk id="29" creationId="{007891EC-4501-44ED-A8C8-B11B6DB767AB}"/>
          </ac:spMkLst>
        </pc:spChg>
        <pc:spChg chg="add del">
          <ac:chgData name="Shelly-Ann" userId="8d9b636d77df3046" providerId="LiveId" clId="{196E471B-309B-4D70-99FB-2C65C2902863}" dt="2022-11-02T01:43:52.913" v="1326" actId="26606"/>
          <ac:spMkLst>
            <pc:docMk/>
            <pc:sldMk cId="683550199" sldId="256"/>
            <ac:spMk id="31" creationId="{D928DD85-BB99-450D-A702-2683E0296282}"/>
          </ac:spMkLst>
        </pc:spChg>
        <pc:spChg chg="add del">
          <ac:chgData name="Shelly-Ann" userId="8d9b636d77df3046" providerId="LiveId" clId="{196E471B-309B-4D70-99FB-2C65C2902863}" dt="2022-11-02T01:43:52.913" v="1326" actId="26606"/>
          <ac:spMkLst>
            <pc:docMk/>
            <pc:sldMk cId="683550199" sldId="256"/>
            <ac:spMk id="32" creationId="{240E5BD2-4019-4012-A1AA-628900E659E9}"/>
          </ac:spMkLst>
        </pc:spChg>
        <pc:spChg chg="add">
          <ac:chgData name="Shelly-Ann" userId="8d9b636d77df3046" providerId="LiveId" clId="{196E471B-309B-4D70-99FB-2C65C2902863}" dt="2022-11-02T01:43:52.922" v="1327" actId="26606"/>
          <ac:spMkLst>
            <pc:docMk/>
            <pc:sldMk cId="683550199" sldId="256"/>
            <ac:spMk id="34" creationId="{0671A8AE-40A1-4631-A6B8-581AFF065482}"/>
          </ac:spMkLst>
        </pc:spChg>
        <pc:spChg chg="add">
          <ac:chgData name="Shelly-Ann" userId="8d9b636d77df3046" providerId="LiveId" clId="{196E471B-309B-4D70-99FB-2C65C2902863}" dt="2022-11-02T01:43:52.922" v="1327" actId="26606"/>
          <ac:spMkLst>
            <pc:docMk/>
            <pc:sldMk cId="683550199" sldId="256"/>
            <ac:spMk id="35" creationId="{AB58EF07-17C2-48CF-ABB0-EEF1F17CB8F0}"/>
          </ac:spMkLst>
        </pc:spChg>
        <pc:spChg chg="add">
          <ac:chgData name="Shelly-Ann" userId="8d9b636d77df3046" providerId="LiveId" clId="{196E471B-309B-4D70-99FB-2C65C2902863}" dt="2022-11-02T01:43:52.922" v="1327" actId="26606"/>
          <ac:spMkLst>
            <pc:docMk/>
            <pc:sldMk cId="683550199" sldId="256"/>
            <ac:spMk id="36" creationId="{AF2F604E-43BE-4DC3-B983-E071523364F8}"/>
          </ac:spMkLst>
        </pc:spChg>
        <pc:spChg chg="add">
          <ac:chgData name="Shelly-Ann" userId="8d9b636d77df3046" providerId="LiveId" clId="{196E471B-309B-4D70-99FB-2C65C2902863}" dt="2022-11-02T01:43:52.922" v="1327" actId="26606"/>
          <ac:spMkLst>
            <pc:docMk/>
            <pc:sldMk cId="683550199" sldId="256"/>
            <ac:spMk id="37" creationId="{08C9B587-E65E-4B52-B37C-ABEBB6E87928}"/>
          </ac:spMkLst>
        </pc:spChg>
        <pc:grpChg chg="add del">
          <ac:chgData name="Shelly-Ann" userId="8d9b636d77df3046" providerId="LiveId" clId="{196E471B-309B-4D70-99FB-2C65C2902863}" dt="2022-11-02T01:43:22.024" v="1322" actId="26606"/>
          <ac:grpSpMkLst>
            <pc:docMk/>
            <pc:sldMk cId="683550199" sldId="256"/>
            <ac:grpSpMk id="24" creationId="{18488D89-E3BB-4E60-BF44-5F0BE92E3F13}"/>
          </ac:grpSpMkLst>
        </pc:grpChg>
        <pc:picChg chg="add mod">
          <ac:chgData name="Shelly-Ann" userId="8d9b636d77df3046" providerId="LiveId" clId="{196E471B-309B-4D70-99FB-2C65C2902863}" dt="2022-11-02T01:43:52.922" v="1327" actId="26606"/>
          <ac:picMkLst>
            <pc:docMk/>
            <pc:sldMk cId="683550199" sldId="256"/>
            <ac:picMk id="5" creationId="{4F74DB1B-1C40-5064-49BB-C11F0E863128}"/>
          </ac:picMkLst>
        </pc:picChg>
        <pc:cxnChg chg="add del">
          <ac:chgData name="Shelly-Ann" userId="8d9b636d77df3046" providerId="LiveId" clId="{196E471B-309B-4D70-99FB-2C65C2902863}" dt="2022-11-02T01:43:22.024" v="1322" actId="26606"/>
          <ac:cxnSpMkLst>
            <pc:docMk/>
            <pc:sldMk cId="683550199" sldId="256"/>
            <ac:cxnSpMk id="20" creationId="{3C86DB23-FEFE-4C3A-88FA-8E855AB1EEBB}"/>
          </ac:cxnSpMkLst>
        </pc:cxnChg>
        <pc:cxnChg chg="add del">
          <ac:chgData name="Shelly-Ann" userId="8d9b636d77df3046" providerId="LiveId" clId="{196E471B-309B-4D70-99FB-2C65C2902863}" dt="2022-11-02T01:43:22.024" v="1322" actId="26606"/>
          <ac:cxnSpMkLst>
            <pc:docMk/>
            <pc:sldMk cId="683550199" sldId="256"/>
            <ac:cxnSpMk id="22" creationId="{3BB22FAF-4B4F-40B1-97FF-67CD036C89D0}"/>
          </ac:cxnSpMkLst>
        </pc:cxnChg>
      </pc:sldChg>
      <pc:sldChg chg="addSp modSp new mod setBg">
        <pc:chgData name="Shelly-Ann" userId="8d9b636d77df3046" providerId="LiveId" clId="{196E471B-309B-4D70-99FB-2C65C2902863}" dt="2022-11-02T21:00:41.533" v="1823" actId="20577"/>
        <pc:sldMkLst>
          <pc:docMk/>
          <pc:sldMk cId="208818452" sldId="257"/>
        </pc:sldMkLst>
        <pc:spChg chg="mod">
          <ac:chgData name="Shelly-Ann" userId="8d9b636d77df3046" providerId="LiveId" clId="{196E471B-309B-4D70-99FB-2C65C2902863}" dt="2022-11-02T20:41:07.656" v="1380" actId="20577"/>
          <ac:spMkLst>
            <pc:docMk/>
            <pc:sldMk cId="208818452" sldId="257"/>
            <ac:spMk id="2" creationId="{D5B9EA10-EB35-791D-D4A5-1C44BC4DC356}"/>
          </ac:spMkLst>
        </pc:spChg>
        <pc:spChg chg="mod">
          <ac:chgData name="Shelly-Ann" userId="8d9b636d77df3046" providerId="LiveId" clId="{196E471B-309B-4D70-99FB-2C65C2902863}" dt="2022-11-02T21:00:41.533" v="1823" actId="20577"/>
          <ac:spMkLst>
            <pc:docMk/>
            <pc:sldMk cId="208818452" sldId="257"/>
            <ac:spMk id="3" creationId="{CB4BA343-C70A-CB13-825A-8508CEEAF44B}"/>
          </ac:spMkLst>
        </pc:spChg>
        <pc:spChg chg="add">
          <ac:chgData name="Shelly-Ann" userId="8d9b636d77df3046" providerId="LiveId" clId="{196E471B-309B-4D70-99FB-2C65C2902863}" dt="2022-11-02T01:44:13.722" v="1331" actId="26606"/>
          <ac:spMkLst>
            <pc:docMk/>
            <pc:sldMk cId="208818452" sldId="257"/>
            <ac:spMk id="8" creationId="{5A0118C5-4F8D-4CF4-BADD-53FEACC6C42A}"/>
          </ac:spMkLst>
        </pc:spChg>
        <pc:spChg chg="add">
          <ac:chgData name="Shelly-Ann" userId="8d9b636d77df3046" providerId="LiveId" clId="{196E471B-309B-4D70-99FB-2C65C2902863}" dt="2022-11-02T01:44:13.722" v="1331" actId="26606"/>
          <ac:spMkLst>
            <pc:docMk/>
            <pc:sldMk cId="208818452" sldId="257"/>
            <ac:spMk id="10" creationId="{A99050EE-26AF-4253-BD50-F0FCD965A8F6}"/>
          </ac:spMkLst>
        </pc:spChg>
        <pc:spChg chg="add">
          <ac:chgData name="Shelly-Ann" userId="8d9b636d77df3046" providerId="LiveId" clId="{196E471B-309B-4D70-99FB-2C65C2902863}" dt="2022-11-02T01:44:13.722" v="1331" actId="26606"/>
          <ac:spMkLst>
            <pc:docMk/>
            <pc:sldMk cId="208818452" sldId="257"/>
            <ac:spMk id="16" creationId="{D0C78466-EB6E-45A0-99A6-A00789ACD90A}"/>
          </ac:spMkLst>
        </pc:spChg>
        <pc:spChg chg="add">
          <ac:chgData name="Shelly-Ann" userId="8d9b636d77df3046" providerId="LiveId" clId="{196E471B-309B-4D70-99FB-2C65C2902863}" dt="2022-11-02T01:44:13.722" v="1331" actId="26606"/>
          <ac:spMkLst>
            <pc:docMk/>
            <pc:sldMk cId="208818452" sldId="257"/>
            <ac:spMk id="18" creationId="{E99F76E4-5DFD-4DBE-B042-66FBCD1182C9}"/>
          </ac:spMkLst>
        </pc:spChg>
        <pc:grpChg chg="add">
          <ac:chgData name="Shelly-Ann" userId="8d9b636d77df3046" providerId="LiveId" clId="{196E471B-309B-4D70-99FB-2C65C2902863}" dt="2022-11-02T01:44:13.722" v="1331" actId="26606"/>
          <ac:grpSpMkLst>
            <pc:docMk/>
            <pc:sldMk cId="208818452" sldId="257"/>
            <ac:grpSpMk id="12" creationId="{00E015F5-1A99-4E40-BC3D-7707802996B5}"/>
          </ac:grpSpMkLst>
        </pc:grpChg>
        <pc:grpChg chg="add">
          <ac:chgData name="Shelly-Ann" userId="8d9b636d77df3046" providerId="LiveId" clId="{196E471B-309B-4D70-99FB-2C65C2902863}" dt="2022-11-02T01:44:13.722" v="1331" actId="26606"/>
          <ac:grpSpMkLst>
            <pc:docMk/>
            <pc:sldMk cId="208818452" sldId="257"/>
            <ac:grpSpMk id="20" creationId="{5468B3A9-705E-43C3-A742-0619B0D8F2EE}"/>
          </ac:grpSpMkLst>
        </pc:grpChg>
        <pc:grpChg chg="add">
          <ac:chgData name="Shelly-Ann" userId="8d9b636d77df3046" providerId="LiveId" clId="{196E471B-309B-4D70-99FB-2C65C2902863}" dt="2022-11-02T01:44:13.722" v="1331" actId="26606"/>
          <ac:grpSpMkLst>
            <pc:docMk/>
            <pc:sldMk cId="208818452" sldId="257"/>
            <ac:grpSpMk id="191" creationId="{773717CC-ECEE-4ABF-BA61-C59F46801775}"/>
          </ac:grpSpMkLst>
        </pc:grpChg>
      </pc:sldChg>
      <pc:sldChg chg="addSp modSp new mod setBg">
        <pc:chgData name="Shelly-Ann" userId="8d9b636d77df3046" providerId="LiveId" clId="{196E471B-309B-4D70-99FB-2C65C2902863}" dt="2022-11-02T21:32:52.979" v="3074" actId="20577"/>
        <pc:sldMkLst>
          <pc:docMk/>
          <pc:sldMk cId="340463585" sldId="258"/>
        </pc:sldMkLst>
        <pc:spChg chg="mod">
          <ac:chgData name="Shelly-Ann" userId="8d9b636d77df3046" providerId="LiveId" clId="{196E471B-309B-4D70-99FB-2C65C2902863}" dt="2022-11-02T21:05:35.831" v="2010" actId="20577"/>
          <ac:spMkLst>
            <pc:docMk/>
            <pc:sldMk cId="340463585" sldId="258"/>
            <ac:spMk id="2" creationId="{70519C9D-CA73-234F-6C5A-47781ACB2051}"/>
          </ac:spMkLst>
        </pc:spChg>
        <pc:spChg chg="mod">
          <ac:chgData name="Shelly-Ann" userId="8d9b636d77df3046" providerId="LiveId" clId="{196E471B-309B-4D70-99FB-2C65C2902863}" dt="2022-11-02T21:32:52.979" v="3074" actId="20577"/>
          <ac:spMkLst>
            <pc:docMk/>
            <pc:sldMk cId="340463585" sldId="258"/>
            <ac:spMk id="3" creationId="{DBE154D8-D9CA-3F26-1AE4-E213D379C2D2}"/>
          </ac:spMkLst>
        </pc:spChg>
        <pc:spChg chg="add">
          <ac:chgData name="Shelly-Ann" userId="8d9b636d77df3046" providerId="LiveId" clId="{196E471B-309B-4D70-99FB-2C65C2902863}" dt="2022-11-02T01:49:32.074" v="1332" actId="26606"/>
          <ac:spMkLst>
            <pc:docMk/>
            <pc:sldMk cId="340463585" sldId="258"/>
            <ac:spMk id="8" creationId="{5A0118C5-4F8D-4CF4-BADD-53FEACC6C42A}"/>
          </ac:spMkLst>
        </pc:spChg>
        <pc:spChg chg="add">
          <ac:chgData name="Shelly-Ann" userId="8d9b636d77df3046" providerId="LiveId" clId="{196E471B-309B-4D70-99FB-2C65C2902863}" dt="2022-11-02T01:49:32.074" v="1332" actId="26606"/>
          <ac:spMkLst>
            <pc:docMk/>
            <pc:sldMk cId="340463585" sldId="258"/>
            <ac:spMk id="10" creationId="{A99050EE-26AF-4253-BD50-F0FCD965A8F6}"/>
          </ac:spMkLst>
        </pc:spChg>
        <pc:spChg chg="add">
          <ac:chgData name="Shelly-Ann" userId="8d9b636d77df3046" providerId="LiveId" clId="{196E471B-309B-4D70-99FB-2C65C2902863}" dt="2022-11-02T01:49:32.074" v="1332" actId="26606"/>
          <ac:spMkLst>
            <pc:docMk/>
            <pc:sldMk cId="340463585" sldId="258"/>
            <ac:spMk id="16" creationId="{D0C78466-EB6E-45A0-99A6-A00789ACD90A}"/>
          </ac:spMkLst>
        </pc:spChg>
        <pc:spChg chg="add">
          <ac:chgData name="Shelly-Ann" userId="8d9b636d77df3046" providerId="LiveId" clId="{196E471B-309B-4D70-99FB-2C65C2902863}" dt="2022-11-02T01:49:32.074" v="1332" actId="26606"/>
          <ac:spMkLst>
            <pc:docMk/>
            <pc:sldMk cId="340463585" sldId="258"/>
            <ac:spMk id="18" creationId="{E99F76E4-5DFD-4DBE-B042-66FBCD1182C9}"/>
          </ac:spMkLst>
        </pc:spChg>
        <pc:grpChg chg="add">
          <ac:chgData name="Shelly-Ann" userId="8d9b636d77df3046" providerId="LiveId" clId="{196E471B-309B-4D70-99FB-2C65C2902863}" dt="2022-11-02T01:49:32.074" v="1332" actId="26606"/>
          <ac:grpSpMkLst>
            <pc:docMk/>
            <pc:sldMk cId="340463585" sldId="258"/>
            <ac:grpSpMk id="12" creationId="{00E015F5-1A99-4E40-BC3D-7707802996B5}"/>
          </ac:grpSpMkLst>
        </pc:grpChg>
        <pc:grpChg chg="add">
          <ac:chgData name="Shelly-Ann" userId="8d9b636d77df3046" providerId="LiveId" clId="{196E471B-309B-4D70-99FB-2C65C2902863}" dt="2022-11-02T01:49:32.074" v="1332" actId="26606"/>
          <ac:grpSpMkLst>
            <pc:docMk/>
            <pc:sldMk cId="340463585" sldId="258"/>
            <ac:grpSpMk id="20" creationId="{5468B3A9-705E-43C3-A742-0619B0D8F2EE}"/>
          </ac:grpSpMkLst>
        </pc:grpChg>
        <pc:grpChg chg="add">
          <ac:chgData name="Shelly-Ann" userId="8d9b636d77df3046" providerId="LiveId" clId="{196E471B-309B-4D70-99FB-2C65C2902863}" dt="2022-11-02T01:49:32.074" v="1332" actId="26606"/>
          <ac:grpSpMkLst>
            <pc:docMk/>
            <pc:sldMk cId="340463585" sldId="258"/>
            <ac:grpSpMk id="191" creationId="{773717CC-ECEE-4ABF-BA61-C59F46801775}"/>
          </ac:grpSpMkLst>
        </pc:grpChg>
      </pc:sldChg>
      <pc:sldChg chg="addSp delSp modSp new mod setBg">
        <pc:chgData name="Shelly-Ann" userId="8d9b636d77df3046" providerId="LiveId" clId="{196E471B-309B-4D70-99FB-2C65C2902863}" dt="2022-11-02T01:57:51.395" v="1356" actId="14100"/>
        <pc:sldMkLst>
          <pc:docMk/>
          <pc:sldMk cId="1822794880" sldId="259"/>
        </pc:sldMkLst>
        <pc:spChg chg="mod ord">
          <ac:chgData name="Shelly-Ann" userId="8d9b636d77df3046" providerId="LiveId" clId="{196E471B-309B-4D70-99FB-2C65C2902863}" dt="2022-11-02T01:57:34.567" v="1351" actId="26606"/>
          <ac:spMkLst>
            <pc:docMk/>
            <pc:sldMk cId="1822794880" sldId="259"/>
            <ac:spMk id="2" creationId="{8B6CF362-0D7E-36DB-E539-B81D471CB000}"/>
          </ac:spMkLst>
        </pc:spChg>
        <pc:spChg chg="del mod">
          <ac:chgData name="Shelly-Ann" userId="8d9b636d77df3046" providerId="LiveId" clId="{196E471B-309B-4D70-99FB-2C65C2902863}" dt="2022-10-28T14:53:05.247" v="748"/>
          <ac:spMkLst>
            <pc:docMk/>
            <pc:sldMk cId="1822794880" sldId="259"/>
            <ac:spMk id="3" creationId="{4947F24C-AB36-1C74-F422-FD4BF8552F1F}"/>
          </ac:spMkLst>
        </pc:spChg>
        <pc:spChg chg="add del mod">
          <ac:chgData name="Shelly-Ann" userId="8d9b636d77df3046" providerId="LiveId" clId="{196E471B-309B-4D70-99FB-2C65C2902863}" dt="2022-10-28T14:54:37.938" v="758"/>
          <ac:spMkLst>
            <pc:docMk/>
            <pc:sldMk cId="1822794880" sldId="259"/>
            <ac:spMk id="4" creationId="{EFD29113-8E9C-565B-9CED-E474818CBD3A}"/>
          </ac:spMkLst>
        </pc:spChg>
        <pc:spChg chg="add mod">
          <ac:chgData name="Shelly-Ann" userId="8d9b636d77df3046" providerId="LiveId" clId="{196E471B-309B-4D70-99FB-2C65C2902863}" dt="2022-11-02T01:57:34.567" v="1351" actId="26606"/>
          <ac:spMkLst>
            <pc:docMk/>
            <pc:sldMk cId="1822794880" sldId="259"/>
            <ac:spMk id="5" creationId="{CF094902-EF5E-3AA7-0A6E-01E3D1BC2A13}"/>
          </ac:spMkLst>
        </pc:spChg>
        <pc:spChg chg="add">
          <ac:chgData name="Shelly-Ann" userId="8d9b636d77df3046" providerId="LiveId" clId="{196E471B-309B-4D70-99FB-2C65C2902863}" dt="2022-11-02T01:57:34.567" v="1351" actId="26606"/>
          <ac:spMkLst>
            <pc:docMk/>
            <pc:sldMk cId="1822794880" sldId="259"/>
            <ac:spMk id="1031" creationId="{5A0118C5-4F8D-4CF4-BADD-53FEACC6C42A}"/>
          </ac:spMkLst>
        </pc:spChg>
        <pc:spChg chg="add">
          <ac:chgData name="Shelly-Ann" userId="8d9b636d77df3046" providerId="LiveId" clId="{196E471B-309B-4D70-99FB-2C65C2902863}" dt="2022-11-02T01:57:34.567" v="1351" actId="26606"/>
          <ac:spMkLst>
            <pc:docMk/>
            <pc:sldMk cId="1822794880" sldId="259"/>
            <ac:spMk id="1037" creationId="{CAEBFCD5-5356-4326-8D39-8235A46CD7B2}"/>
          </ac:spMkLst>
        </pc:spChg>
        <pc:grpChg chg="add">
          <ac:chgData name="Shelly-Ann" userId="8d9b636d77df3046" providerId="LiveId" clId="{196E471B-309B-4D70-99FB-2C65C2902863}" dt="2022-11-02T01:57:34.567" v="1351" actId="26606"/>
          <ac:grpSpMkLst>
            <pc:docMk/>
            <pc:sldMk cId="1822794880" sldId="259"/>
            <ac:grpSpMk id="1033" creationId="{134CC3FF-7AA4-46F4-8B24-2F9383D86DBD}"/>
          </ac:grpSpMkLst>
        </pc:grpChg>
        <pc:grpChg chg="add">
          <ac:chgData name="Shelly-Ann" userId="8d9b636d77df3046" providerId="LiveId" clId="{196E471B-309B-4D70-99FB-2C65C2902863}" dt="2022-11-02T01:57:34.567" v="1351" actId="26606"/>
          <ac:grpSpMkLst>
            <pc:docMk/>
            <pc:sldMk cId="1822794880" sldId="259"/>
            <ac:grpSpMk id="1039" creationId="{5F2AA49C-5AC0-41C7-BFAF-74B8D8293C8F}"/>
          </ac:grpSpMkLst>
        </pc:grpChg>
        <pc:grpChg chg="add">
          <ac:chgData name="Shelly-Ann" userId="8d9b636d77df3046" providerId="LiveId" clId="{196E471B-309B-4D70-99FB-2C65C2902863}" dt="2022-11-02T01:57:34.567" v="1351" actId="26606"/>
          <ac:grpSpMkLst>
            <pc:docMk/>
            <pc:sldMk cId="1822794880" sldId="259"/>
            <ac:grpSpMk id="1054" creationId="{BB32367D-C4F2-49D5-A586-298C7CA821B0}"/>
          </ac:grpSpMkLst>
        </pc:grpChg>
        <pc:picChg chg="add mod">
          <ac:chgData name="Shelly-Ann" userId="8d9b636d77df3046" providerId="LiveId" clId="{196E471B-309B-4D70-99FB-2C65C2902863}" dt="2022-11-02T01:57:51.395" v="1356" actId="14100"/>
          <ac:picMkLst>
            <pc:docMk/>
            <pc:sldMk cId="1822794880" sldId="259"/>
            <ac:picMk id="1026" creationId="{E6CE4133-85DF-6FC0-A02F-A6B9A7935686}"/>
          </ac:picMkLst>
        </pc:picChg>
      </pc:sldChg>
      <pc:sldChg chg="addSp delSp modSp new mod setBg">
        <pc:chgData name="Shelly-Ann" userId="8d9b636d77df3046" providerId="LiveId" clId="{196E471B-309B-4D70-99FB-2C65C2902863}" dt="2022-11-02T21:37:32.868" v="3103" actId="14100"/>
        <pc:sldMkLst>
          <pc:docMk/>
          <pc:sldMk cId="2002014530" sldId="260"/>
        </pc:sldMkLst>
        <pc:spChg chg="mod ord">
          <ac:chgData name="Shelly-Ann" userId="8d9b636d77df3046" providerId="LiveId" clId="{196E471B-309B-4D70-99FB-2C65C2902863}" dt="2022-11-02T01:58:04.318" v="1357" actId="26606"/>
          <ac:spMkLst>
            <pc:docMk/>
            <pc:sldMk cId="2002014530" sldId="260"/>
            <ac:spMk id="2" creationId="{413C97B5-1A07-CDA6-4158-AC1719A8956C}"/>
          </ac:spMkLst>
        </pc:spChg>
        <pc:spChg chg="del mod">
          <ac:chgData name="Shelly-Ann" userId="8d9b636d77df3046" providerId="LiveId" clId="{196E471B-309B-4D70-99FB-2C65C2902863}" dt="2022-10-28T14:57:50.253" v="956"/>
          <ac:spMkLst>
            <pc:docMk/>
            <pc:sldMk cId="2002014530" sldId="260"/>
            <ac:spMk id="3" creationId="{D346F5F4-FC4F-7289-679E-1DBF0029ADAD}"/>
          </ac:spMkLst>
        </pc:spChg>
        <pc:spChg chg="add mod">
          <ac:chgData name="Shelly-Ann" userId="8d9b636d77df3046" providerId="LiveId" clId="{196E471B-309B-4D70-99FB-2C65C2902863}" dt="2022-11-02T21:37:32.868" v="3103" actId="14100"/>
          <ac:spMkLst>
            <pc:docMk/>
            <pc:sldMk cId="2002014530" sldId="260"/>
            <ac:spMk id="4" creationId="{5E3F5E54-DB03-6004-A5B7-3126BE50BF56}"/>
          </ac:spMkLst>
        </pc:spChg>
        <pc:spChg chg="add">
          <ac:chgData name="Shelly-Ann" userId="8d9b636d77df3046" providerId="LiveId" clId="{196E471B-309B-4D70-99FB-2C65C2902863}" dt="2022-11-02T01:58:04.318" v="1357" actId="26606"/>
          <ac:spMkLst>
            <pc:docMk/>
            <pc:sldMk cId="2002014530" sldId="260"/>
            <ac:spMk id="2055" creationId="{5A0118C5-4F8D-4CF4-BADD-53FEACC6C42A}"/>
          </ac:spMkLst>
        </pc:spChg>
        <pc:spChg chg="add">
          <ac:chgData name="Shelly-Ann" userId="8d9b636d77df3046" providerId="LiveId" clId="{196E471B-309B-4D70-99FB-2C65C2902863}" dt="2022-11-02T01:58:04.318" v="1357" actId="26606"/>
          <ac:spMkLst>
            <pc:docMk/>
            <pc:sldMk cId="2002014530" sldId="260"/>
            <ac:spMk id="2061" creationId="{CAEBFCD5-5356-4326-8D39-8235A46CD7B2}"/>
          </ac:spMkLst>
        </pc:spChg>
        <pc:grpChg chg="add">
          <ac:chgData name="Shelly-Ann" userId="8d9b636d77df3046" providerId="LiveId" clId="{196E471B-309B-4D70-99FB-2C65C2902863}" dt="2022-11-02T01:58:04.318" v="1357" actId="26606"/>
          <ac:grpSpMkLst>
            <pc:docMk/>
            <pc:sldMk cId="2002014530" sldId="260"/>
            <ac:grpSpMk id="2057" creationId="{134CC3FF-7AA4-46F4-8B24-2F9383D86DBD}"/>
          </ac:grpSpMkLst>
        </pc:grpChg>
        <pc:grpChg chg="add">
          <ac:chgData name="Shelly-Ann" userId="8d9b636d77df3046" providerId="LiveId" clId="{196E471B-309B-4D70-99FB-2C65C2902863}" dt="2022-11-02T01:58:04.318" v="1357" actId="26606"/>
          <ac:grpSpMkLst>
            <pc:docMk/>
            <pc:sldMk cId="2002014530" sldId="260"/>
            <ac:grpSpMk id="2063" creationId="{5F2AA49C-5AC0-41C7-BFAF-74B8D8293C8F}"/>
          </ac:grpSpMkLst>
        </pc:grpChg>
        <pc:grpChg chg="add">
          <ac:chgData name="Shelly-Ann" userId="8d9b636d77df3046" providerId="LiveId" clId="{196E471B-309B-4D70-99FB-2C65C2902863}" dt="2022-11-02T01:58:04.318" v="1357" actId="26606"/>
          <ac:grpSpMkLst>
            <pc:docMk/>
            <pc:sldMk cId="2002014530" sldId="260"/>
            <ac:grpSpMk id="2078" creationId="{BB32367D-C4F2-49D5-A586-298C7CA821B0}"/>
          </ac:grpSpMkLst>
        </pc:grpChg>
        <pc:picChg chg="add mod">
          <ac:chgData name="Shelly-Ann" userId="8d9b636d77df3046" providerId="LiveId" clId="{196E471B-309B-4D70-99FB-2C65C2902863}" dt="2022-11-02T01:58:19.051" v="1362" actId="14100"/>
          <ac:picMkLst>
            <pc:docMk/>
            <pc:sldMk cId="2002014530" sldId="260"/>
            <ac:picMk id="2050" creationId="{803D7FA1-0104-E5B5-95B4-4231E7FF1504}"/>
          </ac:picMkLst>
        </pc:picChg>
      </pc:sldChg>
      <pc:sldChg chg="addSp modSp new mod setBg">
        <pc:chgData name="Shelly-Ann" userId="8d9b636d77df3046" providerId="LiveId" clId="{196E471B-309B-4D70-99FB-2C65C2902863}" dt="2022-11-02T23:48:27.983" v="3973" actId="20577"/>
        <pc:sldMkLst>
          <pc:docMk/>
          <pc:sldMk cId="3642523288" sldId="261"/>
        </pc:sldMkLst>
        <pc:spChg chg="mod">
          <ac:chgData name="Shelly-Ann" userId="8d9b636d77df3046" providerId="LiveId" clId="{196E471B-309B-4D70-99FB-2C65C2902863}" dt="2022-11-02T21:38:56.685" v="3173" actId="20577"/>
          <ac:spMkLst>
            <pc:docMk/>
            <pc:sldMk cId="3642523288" sldId="261"/>
            <ac:spMk id="2" creationId="{69C281D8-A323-B741-EABC-84B103AD7FD6}"/>
          </ac:spMkLst>
        </pc:spChg>
        <pc:spChg chg="mod">
          <ac:chgData name="Shelly-Ann" userId="8d9b636d77df3046" providerId="LiveId" clId="{196E471B-309B-4D70-99FB-2C65C2902863}" dt="2022-11-02T23:48:27.983" v="3973" actId="20577"/>
          <ac:spMkLst>
            <pc:docMk/>
            <pc:sldMk cId="3642523288" sldId="261"/>
            <ac:spMk id="3" creationId="{26B741BC-7509-BC9D-42EE-6013845C4955}"/>
          </ac:spMkLst>
        </pc:spChg>
        <pc:spChg chg="add">
          <ac:chgData name="Shelly-Ann" userId="8d9b636d77df3046" providerId="LiveId" clId="{196E471B-309B-4D70-99FB-2C65C2902863}" dt="2022-11-02T02:00:13.211" v="1363" actId="26606"/>
          <ac:spMkLst>
            <pc:docMk/>
            <pc:sldMk cId="3642523288" sldId="261"/>
            <ac:spMk id="8" creationId="{5A0118C5-4F8D-4CF4-BADD-53FEACC6C42A}"/>
          </ac:spMkLst>
        </pc:spChg>
        <pc:spChg chg="add">
          <ac:chgData name="Shelly-Ann" userId="8d9b636d77df3046" providerId="LiveId" clId="{196E471B-309B-4D70-99FB-2C65C2902863}" dt="2022-11-02T02:00:13.211" v="1363" actId="26606"/>
          <ac:spMkLst>
            <pc:docMk/>
            <pc:sldMk cId="3642523288" sldId="261"/>
            <ac:spMk id="10" creationId="{4E0A5C5C-2A95-428E-9F6A-0D29EBD57C9F}"/>
          </ac:spMkLst>
        </pc:spChg>
        <pc:spChg chg="add">
          <ac:chgData name="Shelly-Ann" userId="8d9b636d77df3046" providerId="LiveId" clId="{196E471B-309B-4D70-99FB-2C65C2902863}" dt="2022-11-02T02:00:13.211" v="1363" actId="26606"/>
          <ac:spMkLst>
            <pc:docMk/>
            <pc:sldMk cId="3642523288" sldId="261"/>
            <ac:spMk id="12" creationId="{1056F38F-7C4E-461D-8709-7D0024AE1F79}"/>
          </ac:spMkLst>
        </pc:spChg>
        <pc:spChg chg="add">
          <ac:chgData name="Shelly-Ann" userId="8d9b636d77df3046" providerId="LiveId" clId="{196E471B-309B-4D70-99FB-2C65C2902863}" dt="2022-11-02T02:00:13.211" v="1363" actId="26606"/>
          <ac:spMkLst>
            <pc:docMk/>
            <pc:sldMk cId="3642523288" sldId="261"/>
            <ac:spMk id="14" creationId="{C7278469-3C3C-49CE-AEEE-E176A4900B78}"/>
          </ac:spMkLst>
        </pc:spChg>
        <pc:spChg chg="add">
          <ac:chgData name="Shelly-Ann" userId="8d9b636d77df3046" providerId="LiveId" clId="{196E471B-309B-4D70-99FB-2C65C2902863}" dt="2022-11-02T02:00:13.211" v="1363" actId="26606"/>
          <ac:spMkLst>
            <pc:docMk/>
            <pc:sldMk cId="3642523288" sldId="261"/>
            <ac:spMk id="20" creationId="{4C6598AB-1C17-4D54-951C-A082D94ACB7A}"/>
          </ac:spMkLst>
        </pc:spChg>
        <pc:spChg chg="add">
          <ac:chgData name="Shelly-Ann" userId="8d9b636d77df3046" providerId="LiveId" clId="{196E471B-309B-4D70-99FB-2C65C2902863}" dt="2022-11-02T02:00:13.211" v="1363" actId="26606"/>
          <ac:spMkLst>
            <pc:docMk/>
            <pc:sldMk cId="3642523288" sldId="261"/>
            <ac:spMk id="22" creationId="{C83B66D7-137D-4AC1-B172-53D60F08BEB5}"/>
          </ac:spMkLst>
        </pc:spChg>
        <pc:spChg chg="add">
          <ac:chgData name="Shelly-Ann" userId="8d9b636d77df3046" providerId="LiveId" clId="{196E471B-309B-4D70-99FB-2C65C2902863}" dt="2022-11-02T02:00:13.211" v="1363" actId="26606"/>
          <ac:spMkLst>
            <pc:docMk/>
            <pc:sldMk cId="3642523288" sldId="261"/>
            <ac:spMk id="24" creationId="{F6B92503-6984-4D15-8B98-8718709B785D}"/>
          </ac:spMkLst>
        </pc:spChg>
        <pc:spChg chg="add">
          <ac:chgData name="Shelly-Ann" userId="8d9b636d77df3046" providerId="LiveId" clId="{196E471B-309B-4D70-99FB-2C65C2902863}" dt="2022-11-02T02:00:13.211" v="1363" actId="26606"/>
          <ac:spMkLst>
            <pc:docMk/>
            <pc:sldMk cId="3642523288" sldId="261"/>
            <ac:spMk id="26" creationId="{08DDF938-524E-4C18-A47D-C00627832366}"/>
          </ac:spMkLst>
        </pc:spChg>
        <pc:grpChg chg="add">
          <ac:chgData name="Shelly-Ann" userId="8d9b636d77df3046" providerId="LiveId" clId="{196E471B-309B-4D70-99FB-2C65C2902863}" dt="2022-11-02T02:00:13.211" v="1363" actId="26606"/>
          <ac:grpSpMkLst>
            <pc:docMk/>
            <pc:sldMk cId="3642523288" sldId="261"/>
            <ac:grpSpMk id="16" creationId="{93DC754C-7E09-422D-A8BB-AF632E90DFA2}"/>
          </ac:grpSpMkLst>
        </pc:grpChg>
        <pc:grpChg chg="add">
          <ac:chgData name="Shelly-Ann" userId="8d9b636d77df3046" providerId="LiveId" clId="{196E471B-309B-4D70-99FB-2C65C2902863}" dt="2022-11-02T02:00:13.211" v="1363" actId="26606"/>
          <ac:grpSpMkLst>
            <pc:docMk/>
            <pc:sldMk cId="3642523288" sldId="261"/>
            <ac:grpSpMk id="28" creationId="{3773FAF5-C452-4455-9411-D6AF5EBD4CA9}"/>
          </ac:grpSpMkLst>
        </pc:grpChg>
      </pc:sldChg>
      <pc:sldChg chg="addSp modSp new mod setBg">
        <pc:chgData name="Shelly-Ann" userId="8d9b636d77df3046" providerId="LiveId" clId="{196E471B-309B-4D70-99FB-2C65C2902863}" dt="2022-11-02T22:51:46.686" v="3927" actId="20577"/>
        <pc:sldMkLst>
          <pc:docMk/>
          <pc:sldMk cId="1469422887" sldId="262"/>
        </pc:sldMkLst>
        <pc:spChg chg="mod">
          <ac:chgData name="Shelly-Ann" userId="8d9b636d77df3046" providerId="LiveId" clId="{196E471B-309B-4D70-99FB-2C65C2902863}" dt="2022-11-02T22:29:17.745" v="3910" actId="20577"/>
          <ac:spMkLst>
            <pc:docMk/>
            <pc:sldMk cId="1469422887" sldId="262"/>
            <ac:spMk id="2" creationId="{1166096B-284B-FB60-6637-BD1CC50590EF}"/>
          </ac:spMkLst>
        </pc:spChg>
        <pc:spChg chg="mod">
          <ac:chgData name="Shelly-Ann" userId="8d9b636d77df3046" providerId="LiveId" clId="{196E471B-309B-4D70-99FB-2C65C2902863}" dt="2022-11-02T22:51:46.686" v="3927" actId="20577"/>
          <ac:spMkLst>
            <pc:docMk/>
            <pc:sldMk cId="1469422887" sldId="262"/>
            <ac:spMk id="3" creationId="{A7D9647A-C58B-F9A5-851D-8E65B8316C65}"/>
          </ac:spMkLst>
        </pc:spChg>
        <pc:spChg chg="add">
          <ac:chgData name="Shelly-Ann" userId="8d9b636d77df3046" providerId="LiveId" clId="{196E471B-309B-4D70-99FB-2C65C2902863}" dt="2022-11-02T21:57:06.891" v="3623" actId="26606"/>
          <ac:spMkLst>
            <pc:docMk/>
            <pc:sldMk cId="1469422887" sldId="262"/>
            <ac:spMk id="8" creationId="{5A0118C5-4F8D-4CF4-BADD-53FEACC6C42A}"/>
          </ac:spMkLst>
        </pc:spChg>
        <pc:spChg chg="add">
          <ac:chgData name="Shelly-Ann" userId="8d9b636d77df3046" providerId="LiveId" clId="{196E471B-309B-4D70-99FB-2C65C2902863}" dt="2022-11-02T21:57:06.891" v="3623" actId="26606"/>
          <ac:spMkLst>
            <pc:docMk/>
            <pc:sldMk cId="1469422887" sldId="262"/>
            <ac:spMk id="10" creationId="{4E0A5C5C-2A95-428E-9F6A-0D29EBD57C9F}"/>
          </ac:spMkLst>
        </pc:spChg>
        <pc:spChg chg="add">
          <ac:chgData name="Shelly-Ann" userId="8d9b636d77df3046" providerId="LiveId" clId="{196E471B-309B-4D70-99FB-2C65C2902863}" dt="2022-11-02T21:57:06.891" v="3623" actId="26606"/>
          <ac:spMkLst>
            <pc:docMk/>
            <pc:sldMk cId="1469422887" sldId="262"/>
            <ac:spMk id="12" creationId="{1056F38F-7C4E-461D-8709-7D0024AE1F79}"/>
          </ac:spMkLst>
        </pc:spChg>
        <pc:spChg chg="add">
          <ac:chgData name="Shelly-Ann" userId="8d9b636d77df3046" providerId="LiveId" clId="{196E471B-309B-4D70-99FB-2C65C2902863}" dt="2022-11-02T21:57:06.891" v="3623" actId="26606"/>
          <ac:spMkLst>
            <pc:docMk/>
            <pc:sldMk cId="1469422887" sldId="262"/>
            <ac:spMk id="14" creationId="{C7278469-3C3C-49CE-AEEE-E176A4900B78}"/>
          </ac:spMkLst>
        </pc:spChg>
        <pc:spChg chg="add">
          <ac:chgData name="Shelly-Ann" userId="8d9b636d77df3046" providerId="LiveId" clId="{196E471B-309B-4D70-99FB-2C65C2902863}" dt="2022-11-02T21:57:06.891" v="3623" actId="26606"/>
          <ac:spMkLst>
            <pc:docMk/>
            <pc:sldMk cId="1469422887" sldId="262"/>
            <ac:spMk id="20" creationId="{4C6598AB-1C17-4D54-951C-A082D94ACB7A}"/>
          </ac:spMkLst>
        </pc:spChg>
        <pc:spChg chg="add">
          <ac:chgData name="Shelly-Ann" userId="8d9b636d77df3046" providerId="LiveId" clId="{196E471B-309B-4D70-99FB-2C65C2902863}" dt="2022-11-02T21:57:06.891" v="3623" actId="26606"/>
          <ac:spMkLst>
            <pc:docMk/>
            <pc:sldMk cId="1469422887" sldId="262"/>
            <ac:spMk id="22" creationId="{C83B66D7-137D-4AC1-B172-53D60F08BEB5}"/>
          </ac:spMkLst>
        </pc:spChg>
        <pc:spChg chg="add">
          <ac:chgData name="Shelly-Ann" userId="8d9b636d77df3046" providerId="LiveId" clId="{196E471B-309B-4D70-99FB-2C65C2902863}" dt="2022-11-02T21:57:06.891" v="3623" actId="26606"/>
          <ac:spMkLst>
            <pc:docMk/>
            <pc:sldMk cId="1469422887" sldId="262"/>
            <ac:spMk id="24" creationId="{F6B92503-6984-4D15-8B98-8718709B785D}"/>
          </ac:spMkLst>
        </pc:spChg>
        <pc:spChg chg="add">
          <ac:chgData name="Shelly-Ann" userId="8d9b636d77df3046" providerId="LiveId" clId="{196E471B-309B-4D70-99FB-2C65C2902863}" dt="2022-11-02T21:57:06.891" v="3623" actId="26606"/>
          <ac:spMkLst>
            <pc:docMk/>
            <pc:sldMk cId="1469422887" sldId="262"/>
            <ac:spMk id="26" creationId="{08DDF938-524E-4C18-A47D-C00627832366}"/>
          </ac:spMkLst>
        </pc:spChg>
        <pc:grpChg chg="add">
          <ac:chgData name="Shelly-Ann" userId="8d9b636d77df3046" providerId="LiveId" clId="{196E471B-309B-4D70-99FB-2C65C2902863}" dt="2022-11-02T21:57:06.891" v="3623" actId="26606"/>
          <ac:grpSpMkLst>
            <pc:docMk/>
            <pc:sldMk cId="1469422887" sldId="262"/>
            <ac:grpSpMk id="16" creationId="{93DC754C-7E09-422D-A8BB-AF632E90DFA2}"/>
          </ac:grpSpMkLst>
        </pc:grpChg>
        <pc:grpChg chg="add">
          <ac:chgData name="Shelly-Ann" userId="8d9b636d77df3046" providerId="LiveId" clId="{196E471B-309B-4D70-99FB-2C65C2902863}" dt="2022-11-02T21:57:06.891" v="3623" actId="26606"/>
          <ac:grpSpMkLst>
            <pc:docMk/>
            <pc:sldMk cId="1469422887" sldId="262"/>
            <ac:grpSpMk id="28" creationId="{3773FAF5-C452-4455-9411-D6AF5EBD4CA9}"/>
          </ac:grpSpMkLst>
        </pc:grpChg>
      </pc:sldChg>
      <pc:sldChg chg="addSp modSp new mod setBg">
        <pc:chgData name="Shelly-Ann" userId="8d9b636d77df3046" providerId="LiveId" clId="{196E471B-309B-4D70-99FB-2C65C2902863}" dt="2022-11-03T01:21:42.111" v="4877" actId="313"/>
        <pc:sldMkLst>
          <pc:docMk/>
          <pc:sldMk cId="3227160829" sldId="263"/>
        </pc:sldMkLst>
        <pc:spChg chg="mod">
          <ac:chgData name="Shelly-Ann" userId="8d9b636d77df3046" providerId="LiveId" clId="{196E471B-309B-4D70-99FB-2C65C2902863}" dt="2022-11-02T23:23:22.050" v="3942" actId="14100"/>
          <ac:spMkLst>
            <pc:docMk/>
            <pc:sldMk cId="3227160829" sldId="263"/>
            <ac:spMk id="2" creationId="{92A98D93-23BB-F967-5A9B-D2BBE672C041}"/>
          </ac:spMkLst>
        </pc:spChg>
        <pc:spChg chg="mod">
          <ac:chgData name="Shelly-Ann" userId="8d9b636d77df3046" providerId="LiveId" clId="{196E471B-309B-4D70-99FB-2C65C2902863}" dt="2022-11-03T01:21:42.111" v="4877" actId="313"/>
          <ac:spMkLst>
            <pc:docMk/>
            <pc:sldMk cId="3227160829" sldId="263"/>
            <ac:spMk id="3" creationId="{CA71CA06-ABC2-8E4E-A88D-D1A516B0BC59}"/>
          </ac:spMkLst>
        </pc:spChg>
        <pc:spChg chg="add">
          <ac:chgData name="Shelly-Ann" userId="8d9b636d77df3046" providerId="LiveId" clId="{196E471B-309B-4D70-99FB-2C65C2902863}" dt="2022-11-02T22:29:22.186" v="3911" actId="26606"/>
          <ac:spMkLst>
            <pc:docMk/>
            <pc:sldMk cId="3227160829" sldId="263"/>
            <ac:spMk id="8" creationId="{5A0118C5-4F8D-4CF4-BADD-53FEACC6C42A}"/>
          </ac:spMkLst>
        </pc:spChg>
        <pc:spChg chg="add">
          <ac:chgData name="Shelly-Ann" userId="8d9b636d77df3046" providerId="LiveId" clId="{196E471B-309B-4D70-99FB-2C65C2902863}" dt="2022-11-02T22:29:22.186" v="3911" actId="26606"/>
          <ac:spMkLst>
            <pc:docMk/>
            <pc:sldMk cId="3227160829" sldId="263"/>
            <ac:spMk id="10" creationId="{4E0A5C5C-2A95-428E-9F6A-0D29EBD57C9F}"/>
          </ac:spMkLst>
        </pc:spChg>
        <pc:spChg chg="add">
          <ac:chgData name="Shelly-Ann" userId="8d9b636d77df3046" providerId="LiveId" clId="{196E471B-309B-4D70-99FB-2C65C2902863}" dt="2022-11-02T22:29:22.186" v="3911" actId="26606"/>
          <ac:spMkLst>
            <pc:docMk/>
            <pc:sldMk cId="3227160829" sldId="263"/>
            <ac:spMk id="12" creationId="{1056F38F-7C4E-461D-8709-7D0024AE1F79}"/>
          </ac:spMkLst>
        </pc:spChg>
        <pc:spChg chg="add">
          <ac:chgData name="Shelly-Ann" userId="8d9b636d77df3046" providerId="LiveId" clId="{196E471B-309B-4D70-99FB-2C65C2902863}" dt="2022-11-02T22:29:22.186" v="3911" actId="26606"/>
          <ac:spMkLst>
            <pc:docMk/>
            <pc:sldMk cId="3227160829" sldId="263"/>
            <ac:spMk id="14" creationId="{C7278469-3C3C-49CE-AEEE-E176A4900B78}"/>
          </ac:spMkLst>
        </pc:spChg>
        <pc:spChg chg="add">
          <ac:chgData name="Shelly-Ann" userId="8d9b636d77df3046" providerId="LiveId" clId="{196E471B-309B-4D70-99FB-2C65C2902863}" dt="2022-11-02T22:29:22.186" v="3911" actId="26606"/>
          <ac:spMkLst>
            <pc:docMk/>
            <pc:sldMk cId="3227160829" sldId="263"/>
            <ac:spMk id="20" creationId="{4C6598AB-1C17-4D54-951C-A082D94ACB7A}"/>
          </ac:spMkLst>
        </pc:spChg>
        <pc:spChg chg="add">
          <ac:chgData name="Shelly-Ann" userId="8d9b636d77df3046" providerId="LiveId" clId="{196E471B-309B-4D70-99FB-2C65C2902863}" dt="2022-11-02T22:29:22.186" v="3911" actId="26606"/>
          <ac:spMkLst>
            <pc:docMk/>
            <pc:sldMk cId="3227160829" sldId="263"/>
            <ac:spMk id="22" creationId="{C83B66D7-137D-4AC1-B172-53D60F08BEB5}"/>
          </ac:spMkLst>
        </pc:spChg>
        <pc:spChg chg="add">
          <ac:chgData name="Shelly-Ann" userId="8d9b636d77df3046" providerId="LiveId" clId="{196E471B-309B-4D70-99FB-2C65C2902863}" dt="2022-11-02T22:29:22.186" v="3911" actId="26606"/>
          <ac:spMkLst>
            <pc:docMk/>
            <pc:sldMk cId="3227160829" sldId="263"/>
            <ac:spMk id="24" creationId="{F6B92503-6984-4D15-8B98-8718709B785D}"/>
          </ac:spMkLst>
        </pc:spChg>
        <pc:spChg chg="add">
          <ac:chgData name="Shelly-Ann" userId="8d9b636d77df3046" providerId="LiveId" clId="{196E471B-309B-4D70-99FB-2C65C2902863}" dt="2022-11-02T22:29:22.186" v="3911" actId="26606"/>
          <ac:spMkLst>
            <pc:docMk/>
            <pc:sldMk cId="3227160829" sldId="263"/>
            <ac:spMk id="26" creationId="{08DDF938-524E-4C18-A47D-C00627832366}"/>
          </ac:spMkLst>
        </pc:spChg>
        <pc:grpChg chg="add">
          <ac:chgData name="Shelly-Ann" userId="8d9b636d77df3046" providerId="LiveId" clId="{196E471B-309B-4D70-99FB-2C65C2902863}" dt="2022-11-02T22:29:22.186" v="3911" actId="26606"/>
          <ac:grpSpMkLst>
            <pc:docMk/>
            <pc:sldMk cId="3227160829" sldId="263"/>
            <ac:grpSpMk id="16" creationId="{93DC754C-7E09-422D-A8BB-AF632E90DFA2}"/>
          </ac:grpSpMkLst>
        </pc:grpChg>
        <pc:grpChg chg="add">
          <ac:chgData name="Shelly-Ann" userId="8d9b636d77df3046" providerId="LiveId" clId="{196E471B-309B-4D70-99FB-2C65C2902863}" dt="2022-11-02T22:29:22.186" v="3911" actId="26606"/>
          <ac:grpSpMkLst>
            <pc:docMk/>
            <pc:sldMk cId="3227160829" sldId="263"/>
            <ac:grpSpMk id="28" creationId="{3773FAF5-C452-4455-9411-D6AF5EBD4CA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55A5-9306-8615-171F-24D5DF0B61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1AA1C-6A13-AFA0-69A0-BF638474F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70004-99B0-D4F7-61D8-195716D3FD27}"/>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508105FB-A12A-2D15-00C1-2A80E7635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FD4AA-E49A-3ECC-8565-FE49C00D0457}"/>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59160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98D-17C3-BF37-A52E-23A4BAC4F9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149A5-2FC0-9379-B12D-CED408994C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22971-4BE8-4718-8308-91F67D481F1E}"/>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056806CE-8B3C-46A5-9C6D-B95211EAD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53824-73D5-6C1D-FA9B-8D5F64325B8F}"/>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308843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562D6-A183-8F3F-558A-2BF38A8D00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A30AA-3CD7-0E55-B2F9-EDFA62ABF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02077-1EBD-70FD-673D-97EC35FFE0A9}"/>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48CE2E16-8857-E9B0-115F-885626E42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D4361-214B-1EA6-2E4D-FD3F969FAE22}"/>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318203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8C1-78D4-3C29-762A-64EEB8202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B9D92-9D13-E307-DC93-EA98DAE8C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63C4E-8B26-CD70-40BC-F1D9147D9726}"/>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81B8326C-FDA3-2264-48A8-CF81554EA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821A1-FE84-B940-CA4B-DBA75D89DE4B}"/>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78504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1F1A-DBC1-AE0C-65EC-BC2D3543D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7703A-9FE5-2FED-A1BD-C11A9ADE5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A8013-3830-672A-1133-005F6E38B671}"/>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D8A78CA6-0ED2-464B-9229-682317B45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6F9B0-C2A8-4704-620B-36D744DF7AC3}"/>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26131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06FF-027F-DEAF-1AF7-CEAFB712F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235E7-9550-9A2F-0AC2-0D760F07E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22C5B-6F76-8A2F-23E3-46DA8178C6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5B1F13-1E60-CF78-7F08-F4A4D45F937F}"/>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6" name="Footer Placeholder 5">
            <a:extLst>
              <a:ext uri="{FF2B5EF4-FFF2-40B4-BE49-F238E27FC236}">
                <a16:creationId xmlns:a16="http://schemas.microsoft.com/office/drawing/2014/main" id="{BB95BE8B-69F3-7FF8-5BCD-A6E45AE00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A7F39-724B-71D4-79A3-63670BF47FEC}"/>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330531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6B78-50AC-25A7-B746-A88FFAE738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58E5F-31B0-23E9-B733-C4A9009BA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5F16B3-EC7F-A029-525D-8AAC8DD59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A0E732-446D-5D67-3E9C-9FC22F2DA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B0979-E009-D333-FBD9-8F7CC9DDA9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50F2E-2408-BE62-55A7-FC401891F574}"/>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8" name="Footer Placeholder 7">
            <a:extLst>
              <a:ext uri="{FF2B5EF4-FFF2-40B4-BE49-F238E27FC236}">
                <a16:creationId xmlns:a16="http://schemas.microsoft.com/office/drawing/2014/main" id="{65DC7553-5C70-3231-8B3F-3B442826A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6E0A88-1C5B-E752-6E83-69A057888735}"/>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206342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EB08-1794-7875-4104-24178BEC90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D613E-11A2-0624-D6CB-849B87BE3B64}"/>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4" name="Footer Placeholder 3">
            <a:extLst>
              <a:ext uri="{FF2B5EF4-FFF2-40B4-BE49-F238E27FC236}">
                <a16:creationId xmlns:a16="http://schemas.microsoft.com/office/drawing/2014/main" id="{2501D156-0793-403C-2BE4-DFB6B24D7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C9CAA-8D24-6FA9-07C7-97D0C4D41755}"/>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132608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3DF717-0D2A-6498-DD17-7409C0DD0163}"/>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3" name="Footer Placeholder 2">
            <a:extLst>
              <a:ext uri="{FF2B5EF4-FFF2-40B4-BE49-F238E27FC236}">
                <a16:creationId xmlns:a16="http://schemas.microsoft.com/office/drawing/2014/main" id="{B2C541F3-99F3-391A-5B40-9FFCF234EF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1F0A7F-2400-9341-28FF-C4F79F1BFADC}"/>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417915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A6A0-10E9-C0A9-9275-FFE294B61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035A56-410E-C3E0-3D43-BEFD28C98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2E050-A320-4FA7-20C6-DDD1A4F9A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8EF08-5727-BB36-9DA6-FF339C157A77}"/>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6" name="Footer Placeholder 5">
            <a:extLst>
              <a:ext uri="{FF2B5EF4-FFF2-40B4-BE49-F238E27FC236}">
                <a16:creationId xmlns:a16="http://schemas.microsoft.com/office/drawing/2014/main" id="{F4FA364B-1A61-32B1-95DE-53D1F7B8C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64540-64EF-815D-F662-BD70425B8C33}"/>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303030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74EA-165C-35FB-3474-90474E47D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7CB6F-6B69-BB20-118F-FF13D8EA0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0ABF5-DCDF-8D60-93A4-18534EB6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811A2-971E-0808-3125-86A6F26C78C4}"/>
              </a:ext>
            </a:extLst>
          </p:cNvPr>
          <p:cNvSpPr>
            <a:spLocks noGrp="1"/>
          </p:cNvSpPr>
          <p:nvPr>
            <p:ph type="dt" sz="half" idx="10"/>
          </p:nvPr>
        </p:nvSpPr>
        <p:spPr/>
        <p:txBody>
          <a:bodyPr/>
          <a:lstStyle/>
          <a:p>
            <a:fld id="{0AFB4176-A666-400B-B0D7-6ADFD1FC4711}" type="datetimeFigureOut">
              <a:rPr lang="en-US" smtClean="0"/>
              <a:t>11/2/2022</a:t>
            </a:fld>
            <a:endParaRPr lang="en-US"/>
          </a:p>
        </p:txBody>
      </p:sp>
      <p:sp>
        <p:nvSpPr>
          <p:cNvPr id="6" name="Footer Placeholder 5">
            <a:extLst>
              <a:ext uri="{FF2B5EF4-FFF2-40B4-BE49-F238E27FC236}">
                <a16:creationId xmlns:a16="http://schemas.microsoft.com/office/drawing/2014/main" id="{FBC656FF-8D9F-486B-DEA1-57C859D0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97668-6F14-84DB-7C9C-B27F904D97F7}"/>
              </a:ext>
            </a:extLst>
          </p:cNvPr>
          <p:cNvSpPr>
            <a:spLocks noGrp="1"/>
          </p:cNvSpPr>
          <p:nvPr>
            <p:ph type="sldNum" sz="quarter" idx="12"/>
          </p:nvPr>
        </p:nvSpPr>
        <p:spPr/>
        <p:txBody>
          <a:bodyPr/>
          <a:lstStyle/>
          <a:p>
            <a:fld id="{188E9B86-0795-4937-9454-6300B3651686}" type="slidenum">
              <a:rPr lang="en-US" smtClean="0"/>
              <a:t>‹#›</a:t>
            </a:fld>
            <a:endParaRPr lang="en-US"/>
          </a:p>
        </p:txBody>
      </p:sp>
    </p:spTree>
    <p:extLst>
      <p:ext uri="{BB962C8B-B14F-4D97-AF65-F5344CB8AC3E}">
        <p14:creationId xmlns:p14="http://schemas.microsoft.com/office/powerpoint/2010/main" val="197773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64E72-380F-71E1-A172-AA6229E6C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B0251-6559-9917-D795-88502B0CB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ECD84-FDD5-F9D4-0B32-2BC75673B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B4176-A666-400B-B0D7-6ADFD1FC4711}" type="datetimeFigureOut">
              <a:rPr lang="en-US" smtClean="0"/>
              <a:t>11/2/2022</a:t>
            </a:fld>
            <a:endParaRPr lang="en-US"/>
          </a:p>
        </p:txBody>
      </p:sp>
      <p:sp>
        <p:nvSpPr>
          <p:cNvPr id="5" name="Footer Placeholder 4">
            <a:extLst>
              <a:ext uri="{FF2B5EF4-FFF2-40B4-BE49-F238E27FC236}">
                <a16:creationId xmlns:a16="http://schemas.microsoft.com/office/drawing/2014/main" id="{82D23EE2-6350-519B-D8B3-747806A99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E40829-711C-DE6D-1746-CD974D34E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E9B86-0795-4937-9454-6300B3651686}" type="slidenum">
              <a:rPr lang="en-US" smtClean="0"/>
              <a:t>‹#›</a:t>
            </a:fld>
            <a:endParaRPr lang="en-US"/>
          </a:p>
        </p:txBody>
      </p:sp>
    </p:spTree>
    <p:extLst>
      <p:ext uri="{BB962C8B-B14F-4D97-AF65-F5344CB8AC3E}">
        <p14:creationId xmlns:p14="http://schemas.microsoft.com/office/powerpoint/2010/main" val="17154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ethoscope formed in a heart">
            <a:extLst>
              <a:ext uri="{FF2B5EF4-FFF2-40B4-BE49-F238E27FC236}">
                <a16:creationId xmlns:a16="http://schemas.microsoft.com/office/drawing/2014/main" id="{4F74DB1B-1C40-5064-49BB-C11F0E863128}"/>
              </a:ext>
            </a:extLst>
          </p:cNvPr>
          <p:cNvPicPr>
            <a:picLocks noChangeAspect="1"/>
          </p:cNvPicPr>
          <p:nvPr/>
        </p:nvPicPr>
        <p:blipFill rotWithShape="1">
          <a:blip r:embed="rId2"/>
          <a:srcRect t="1507" r="25882" b="7582"/>
          <a:stretch/>
        </p:blipFill>
        <p:spPr>
          <a:xfrm>
            <a:off x="3523488" y="10"/>
            <a:ext cx="8668512" cy="6857990"/>
          </a:xfrm>
          <a:prstGeom prst="rect">
            <a:avLst/>
          </a:prstGeom>
        </p:spPr>
      </p:pic>
      <p:sp>
        <p:nvSpPr>
          <p:cNvPr id="35"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EBF95-48AF-25A7-883B-F9A86946E6EC}"/>
              </a:ext>
            </a:extLst>
          </p:cNvPr>
          <p:cNvSpPr>
            <a:spLocks noGrp="1"/>
          </p:cNvSpPr>
          <p:nvPr>
            <p:ph type="ctrTitle"/>
          </p:nvPr>
        </p:nvSpPr>
        <p:spPr>
          <a:xfrm>
            <a:off x="477981" y="1122363"/>
            <a:ext cx="4023360" cy="3204134"/>
          </a:xfrm>
        </p:spPr>
        <p:txBody>
          <a:bodyPr anchor="b">
            <a:normAutofit/>
          </a:bodyPr>
          <a:lstStyle/>
          <a:p>
            <a:pPr algn="l"/>
            <a:r>
              <a:rPr lang="en-US" sz="4800"/>
              <a:t>Heart Failure Predictions</a:t>
            </a:r>
          </a:p>
        </p:txBody>
      </p:sp>
      <p:sp>
        <p:nvSpPr>
          <p:cNvPr id="3" name="Subtitle 2">
            <a:extLst>
              <a:ext uri="{FF2B5EF4-FFF2-40B4-BE49-F238E27FC236}">
                <a16:creationId xmlns:a16="http://schemas.microsoft.com/office/drawing/2014/main" id="{3750C7C3-C080-A268-4C44-FD0A35D2C79B}"/>
              </a:ext>
            </a:extLst>
          </p:cNvPr>
          <p:cNvSpPr>
            <a:spLocks noGrp="1"/>
          </p:cNvSpPr>
          <p:nvPr>
            <p:ph type="subTitle" idx="1"/>
          </p:nvPr>
        </p:nvSpPr>
        <p:spPr>
          <a:xfrm>
            <a:off x="477980" y="4872922"/>
            <a:ext cx="4023359" cy="1208141"/>
          </a:xfrm>
        </p:spPr>
        <p:txBody>
          <a:bodyPr>
            <a:normAutofit/>
          </a:bodyPr>
          <a:lstStyle/>
          <a:p>
            <a:pPr algn="l"/>
            <a:r>
              <a:rPr lang="en-US" sz="2000"/>
              <a:t>	By Shelly-Ann Duncan</a:t>
            </a:r>
          </a:p>
        </p:txBody>
      </p:sp>
      <p:sp>
        <p:nvSpPr>
          <p:cNvPr id="36"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35501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EA10-EB35-791D-D4A5-1C44BC4DC356}"/>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Dataset</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B4BA343-C70A-CB13-825A-8508CEEAF44B}"/>
              </a:ext>
            </a:extLst>
          </p:cNvPr>
          <p:cNvSpPr>
            <a:spLocks noGrp="1"/>
          </p:cNvSpPr>
          <p:nvPr>
            <p:ph idx="1"/>
          </p:nvPr>
        </p:nvSpPr>
        <p:spPr>
          <a:xfrm>
            <a:off x="6477270" y="1130846"/>
            <a:ext cx="4974771" cy="4351338"/>
          </a:xfrm>
        </p:spPr>
        <p:txBody>
          <a:bodyPr>
            <a:normAutofit/>
          </a:bodyPr>
          <a:lstStyle/>
          <a:p>
            <a:r>
              <a:rPr lang="en-US">
                <a:solidFill>
                  <a:schemeClr val="bg1"/>
                </a:solidFill>
              </a:rPr>
              <a:t>A combination of different of independent datasets combined.</a:t>
            </a:r>
          </a:p>
          <a:p>
            <a:r>
              <a:rPr lang="en-US">
                <a:solidFill>
                  <a:schemeClr val="bg1"/>
                </a:solidFill>
              </a:rPr>
              <a:t>The target Heart Disease in male and female</a:t>
            </a:r>
          </a:p>
          <a:p>
            <a:r>
              <a:rPr lang="en-US">
                <a:solidFill>
                  <a:schemeClr val="bg1"/>
                </a:solidFill>
              </a:rPr>
              <a:t>Eleven different features that are associated with heart disease/failure.</a:t>
            </a:r>
          </a:p>
          <a:p>
            <a:pPr marL="0" indent="0">
              <a:buNone/>
            </a:pPr>
            <a:endParaRPr lang="en-US">
              <a:solidFill>
                <a:schemeClr val="bg1"/>
              </a:solidFill>
            </a:endParaRPr>
          </a:p>
        </p:txBody>
      </p:sp>
    </p:spTree>
    <p:extLst>
      <p:ext uri="{BB962C8B-B14F-4D97-AF65-F5344CB8AC3E}">
        <p14:creationId xmlns:p14="http://schemas.microsoft.com/office/powerpoint/2010/main" val="20881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19C9D-CA73-234F-6C5A-47781ACB2051}"/>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How can we predict Heart disease</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BE154D8-D9CA-3F26-1AE4-E213D379C2D2}"/>
              </a:ext>
            </a:extLst>
          </p:cNvPr>
          <p:cNvSpPr>
            <a:spLocks noGrp="1"/>
          </p:cNvSpPr>
          <p:nvPr>
            <p:ph idx="1"/>
          </p:nvPr>
        </p:nvSpPr>
        <p:spPr>
          <a:xfrm>
            <a:off x="6477270" y="-1"/>
            <a:ext cx="4974771" cy="6857999"/>
          </a:xfrm>
        </p:spPr>
        <p:txBody>
          <a:bodyPr>
            <a:normAutofit fontScale="55000" lnSpcReduction="20000"/>
          </a:bodyPr>
          <a:lstStyle/>
          <a:p>
            <a:endParaRPr lang="en-US" sz="2600">
              <a:solidFill>
                <a:schemeClr val="bg1"/>
              </a:solidFill>
            </a:endParaRPr>
          </a:p>
          <a:p>
            <a:r>
              <a:rPr lang="en-US" sz="2600">
                <a:solidFill>
                  <a:schemeClr val="bg1"/>
                </a:solidFill>
              </a:rPr>
              <a:t>These are the input features that were used for the predictions. </a:t>
            </a:r>
          </a:p>
          <a:p>
            <a:pPr marL="514350" indent="-514350">
              <a:buAutoNum type="arabicPeriod"/>
            </a:pPr>
            <a:r>
              <a:rPr lang="en-US" sz="2600">
                <a:solidFill>
                  <a:schemeClr val="bg1"/>
                </a:solidFill>
              </a:rPr>
              <a:t>Age: age of patient [years]</a:t>
            </a:r>
          </a:p>
          <a:p>
            <a:pPr marL="514350" indent="-514350">
              <a:buAutoNum type="arabicPeriod"/>
            </a:pPr>
            <a:r>
              <a:rPr lang="en-US" sz="2600">
                <a:solidFill>
                  <a:schemeClr val="bg1"/>
                </a:solidFill>
              </a:rPr>
              <a:t>Sex: sex of the patient [M: Male, F: Female]</a:t>
            </a:r>
          </a:p>
          <a:p>
            <a:pPr marL="514350" indent="-514350">
              <a:buAutoNum type="arabicPeriod"/>
            </a:pPr>
            <a:r>
              <a:rPr lang="en-US" sz="2600" err="1">
                <a:solidFill>
                  <a:schemeClr val="bg1"/>
                </a:solidFill>
              </a:rPr>
              <a:t>ChestPainType</a:t>
            </a:r>
            <a:r>
              <a:rPr lang="en-US" sz="2600">
                <a:solidFill>
                  <a:schemeClr val="bg1"/>
                </a:solidFill>
              </a:rPr>
              <a:t>: chest pain type [TA: Typical Angina, ATA: Atypical Angina, NAP, Non-Anginal Pain, ASY: Asymptomatic]</a:t>
            </a:r>
          </a:p>
          <a:p>
            <a:pPr marL="514350" indent="-514350">
              <a:buAutoNum type="arabicPeriod"/>
            </a:pPr>
            <a:r>
              <a:rPr lang="en-US" sz="2600" err="1">
                <a:solidFill>
                  <a:schemeClr val="bg1"/>
                </a:solidFill>
              </a:rPr>
              <a:t>RestingBP</a:t>
            </a:r>
            <a:r>
              <a:rPr lang="en-US" sz="2600">
                <a:solidFill>
                  <a:schemeClr val="bg1"/>
                </a:solidFill>
              </a:rPr>
              <a:t>: resting blood pressure [mm Hg]</a:t>
            </a:r>
          </a:p>
          <a:p>
            <a:pPr marL="514350" indent="-514350">
              <a:buAutoNum type="arabicPeriod"/>
            </a:pPr>
            <a:r>
              <a:rPr lang="en-US" sz="2600">
                <a:solidFill>
                  <a:schemeClr val="bg1"/>
                </a:solidFill>
              </a:rPr>
              <a:t>Cholesterol: serum cholesterol [mm/dl]</a:t>
            </a:r>
          </a:p>
          <a:p>
            <a:pPr marL="514350" indent="-514350">
              <a:buAutoNum type="arabicPeriod"/>
            </a:pPr>
            <a:r>
              <a:rPr lang="en-US" sz="2600" err="1">
                <a:solidFill>
                  <a:schemeClr val="bg1"/>
                </a:solidFill>
              </a:rPr>
              <a:t>FastingBS</a:t>
            </a:r>
            <a:r>
              <a:rPr lang="en-US" sz="2600">
                <a:solidFill>
                  <a:schemeClr val="bg1"/>
                </a:solidFill>
              </a:rPr>
              <a:t>: fasting blood sugar [ </a:t>
            </a:r>
            <a:r>
              <a:rPr lang="en-US" sz="2600" err="1">
                <a:solidFill>
                  <a:schemeClr val="bg1"/>
                </a:solidFill>
              </a:rPr>
              <a:t>FastingBS</a:t>
            </a:r>
            <a:r>
              <a:rPr lang="en-US" sz="2600">
                <a:solidFill>
                  <a:schemeClr val="bg1"/>
                </a:solidFill>
              </a:rPr>
              <a:t>&gt;120 mg/dl</a:t>
            </a:r>
          </a:p>
          <a:p>
            <a:pPr marL="514350" indent="-514350">
              <a:buAutoNum type="arabicPeriod"/>
            </a:pPr>
            <a:r>
              <a:rPr lang="en-US" sz="2600" err="1">
                <a:solidFill>
                  <a:schemeClr val="bg1"/>
                </a:solidFill>
              </a:rPr>
              <a:t>RestingECG</a:t>
            </a:r>
            <a:r>
              <a:rPr lang="en-US" sz="2600">
                <a:solidFill>
                  <a:schemeClr val="bg1"/>
                </a:solidFill>
              </a:rPr>
              <a:t>: resting electrogram results [Normal, ST: having ST-T wave abnormality (T wave inversions and/or ST elevation or depression of &gt;0.05mV), LVH: showing probable or definite left ventricle hypertrophy be Estes criteria]</a:t>
            </a:r>
          </a:p>
          <a:p>
            <a:pPr marL="514350" indent="-514350">
              <a:buAutoNum type="arabicPeriod"/>
            </a:pPr>
            <a:r>
              <a:rPr lang="en-US" sz="2600" err="1">
                <a:solidFill>
                  <a:schemeClr val="bg1"/>
                </a:solidFill>
              </a:rPr>
              <a:t>MaxHR</a:t>
            </a:r>
            <a:r>
              <a:rPr lang="en-US" sz="2600">
                <a:solidFill>
                  <a:schemeClr val="bg1"/>
                </a:solidFill>
              </a:rPr>
              <a:t>: maximum heart rate achieved [numeric value between 60 and 202]</a:t>
            </a:r>
          </a:p>
          <a:p>
            <a:pPr marL="514350" indent="-514350">
              <a:buAutoNum type="arabicPeriod"/>
            </a:pPr>
            <a:r>
              <a:rPr lang="en-US" sz="2600" err="1">
                <a:solidFill>
                  <a:schemeClr val="bg1"/>
                </a:solidFill>
              </a:rPr>
              <a:t>ExerciseAngina</a:t>
            </a:r>
            <a:r>
              <a:rPr lang="en-US" sz="2600">
                <a:solidFill>
                  <a:schemeClr val="bg1"/>
                </a:solidFill>
              </a:rPr>
              <a:t>: exercise-induced angina</a:t>
            </a:r>
          </a:p>
          <a:p>
            <a:pPr marL="514350" indent="-514350">
              <a:buAutoNum type="arabicPeriod"/>
            </a:pPr>
            <a:r>
              <a:rPr lang="en-US" sz="2600" err="1">
                <a:solidFill>
                  <a:schemeClr val="bg1"/>
                </a:solidFill>
              </a:rPr>
              <a:t>Oldpeak</a:t>
            </a:r>
            <a:r>
              <a:rPr lang="en-US" sz="2600">
                <a:solidFill>
                  <a:schemeClr val="bg1"/>
                </a:solidFill>
              </a:rPr>
              <a:t>: ST[numeric value measured in depression]</a:t>
            </a:r>
          </a:p>
          <a:p>
            <a:pPr marL="514350" indent="-514350">
              <a:buAutoNum type="arabicPeriod"/>
            </a:pPr>
            <a:r>
              <a:rPr lang="en-US" sz="2600" err="1">
                <a:solidFill>
                  <a:schemeClr val="bg1"/>
                </a:solidFill>
              </a:rPr>
              <a:t>ST_Slope</a:t>
            </a:r>
            <a:r>
              <a:rPr lang="en-US" sz="2600">
                <a:solidFill>
                  <a:schemeClr val="bg1"/>
                </a:solidFill>
              </a:rPr>
              <a:t>: the slope of the peak exercise ST segment [upsloping, flat, </a:t>
            </a:r>
            <a:r>
              <a:rPr lang="en-US" sz="2600" err="1">
                <a:solidFill>
                  <a:schemeClr val="bg1"/>
                </a:solidFill>
              </a:rPr>
              <a:t>downsloping</a:t>
            </a:r>
            <a:r>
              <a:rPr lang="en-US" sz="2600">
                <a:solidFill>
                  <a:schemeClr val="bg1"/>
                </a:solidFill>
              </a:rPr>
              <a:t>]</a:t>
            </a:r>
          </a:p>
          <a:p>
            <a:pPr marL="514350" indent="-514350">
              <a:buAutoNum type="arabicPeriod"/>
            </a:pPr>
            <a:r>
              <a:rPr lang="en-US" sz="2600">
                <a:solidFill>
                  <a:schemeClr val="bg1"/>
                </a:solidFill>
              </a:rPr>
              <a:t>Heart </a:t>
            </a:r>
            <a:r>
              <a:rPr lang="en-US" sz="2600" err="1">
                <a:solidFill>
                  <a:schemeClr val="bg1"/>
                </a:solidFill>
              </a:rPr>
              <a:t>Diseease</a:t>
            </a:r>
            <a:r>
              <a:rPr lang="en-US" sz="2600">
                <a:solidFill>
                  <a:schemeClr val="bg1"/>
                </a:solidFill>
              </a:rPr>
              <a:t>: output class[heart disease, normal]</a:t>
            </a:r>
          </a:p>
          <a:p>
            <a:pPr marL="514350" indent="-514350">
              <a:buAutoNum type="arabicPeriod"/>
            </a:pPr>
            <a:endParaRPr lang="en-US" sz="2600">
              <a:solidFill>
                <a:schemeClr val="bg1"/>
              </a:solidFill>
            </a:endParaRPr>
          </a:p>
          <a:p>
            <a:pPr marL="514350" indent="-514350">
              <a:buAutoNum type="arabicPeriod"/>
            </a:pPr>
            <a:endParaRPr lang="en-US" sz="2600">
              <a:solidFill>
                <a:schemeClr val="bg1"/>
              </a:solidFill>
            </a:endParaRPr>
          </a:p>
          <a:p>
            <a:pPr marL="0" indent="0" fontAlgn="base">
              <a:buNone/>
            </a:pPr>
            <a:r>
              <a:rPr lang="en-US" sz="1600" b="0" i="0">
                <a:effectLst/>
                <a:latin typeface="inherit"/>
              </a:rPr>
              <a:t> Age: age of the patient [years]cc</a:t>
            </a:r>
          </a:p>
          <a:p>
            <a:pPr algn="l" fontAlgn="base">
              <a:buFont typeface="+mj-lt"/>
              <a:buAutoNum type="arabicPeriod"/>
            </a:pPr>
            <a:r>
              <a:rPr lang="en-US" sz="1600" b="0" i="0">
                <a:effectLst/>
                <a:latin typeface="inherit"/>
              </a:rPr>
              <a:t>Sex: sex of the patient [M: Male, F: Female]</a:t>
            </a:r>
          </a:p>
          <a:p>
            <a:pPr algn="l" fontAlgn="base">
              <a:buFont typeface="+mj-lt"/>
              <a:buAutoNum type="arabicPeriod"/>
            </a:pPr>
            <a:r>
              <a:rPr lang="en-US" sz="1600" b="0" i="0">
                <a:effectLst/>
                <a:latin typeface="inherit"/>
              </a:rPr>
              <a:t>class [1: heart disease, 0: Normal]</a:t>
            </a:r>
          </a:p>
          <a:p>
            <a:endParaRPr lang="en-US" sz="2600">
              <a:solidFill>
                <a:schemeClr val="bg1"/>
              </a:solidFill>
            </a:endParaRPr>
          </a:p>
        </p:txBody>
      </p:sp>
    </p:spTree>
    <p:extLst>
      <p:ext uri="{BB962C8B-B14F-4D97-AF65-F5344CB8AC3E}">
        <p14:creationId xmlns:p14="http://schemas.microsoft.com/office/powerpoint/2010/main" val="3404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6CE4133-85DF-6FC0-A02F-A6B9A79356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9890" y="1628775"/>
            <a:ext cx="5284424" cy="431482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034" name="Rectangle 1033">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CF362-0D7E-36DB-E539-B81D471CB000}"/>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Data visuals</a:t>
            </a:r>
          </a:p>
        </p:txBody>
      </p:sp>
      <p:grpSp>
        <p:nvGrpSpPr>
          <p:cNvPr id="103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040" name="Freeform: Shape 1039">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054"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1055" name="Freeform: Shape 1054">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CF094902-EF5E-3AA7-0A6E-01E3D1BC2A13}"/>
              </a:ext>
            </a:extLst>
          </p:cNvPr>
          <p:cNvSpPr txBox="1"/>
          <p:nvPr/>
        </p:nvSpPr>
        <p:spPr>
          <a:xfrm>
            <a:off x="6477270" y="685805"/>
            <a:ext cx="4974771" cy="55340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bg1"/>
                </a:solidFill>
              </a:rPr>
              <a:t> According to visual, there are a significantly more males than females with heart disease.</a:t>
            </a:r>
          </a:p>
        </p:txBody>
      </p:sp>
    </p:spTree>
    <p:extLst>
      <p:ext uri="{BB962C8B-B14F-4D97-AF65-F5344CB8AC3E}">
        <p14:creationId xmlns:p14="http://schemas.microsoft.com/office/powerpoint/2010/main" val="182279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03D7FA1-0104-E5B5-95B4-4231E7FF15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54065" y="2014538"/>
            <a:ext cx="5775960" cy="4205286"/>
          </a:xfrm>
          <a:prstGeom prst="rect">
            <a:avLst/>
          </a:pr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2058" name="Rectangle 205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C97B5-1A07-CDA6-4158-AC1719A8956C}"/>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Data visual 2</a:t>
            </a:r>
          </a:p>
        </p:txBody>
      </p:sp>
      <p:grpSp>
        <p:nvGrpSpPr>
          <p:cNvPr id="206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064" name="Freeform: Shape 206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071" name="Freeform: Shape 207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72" name="Freeform: Shape 207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75" name="Freeform: Shape 207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76" name="Freeform: Shape 207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207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2079" name="Freeform: Shape 207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80" name="Freeform: Shape 207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81" name="Freeform: Shape 208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82" name="Freeform: Shape 208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83" name="Freeform: Shape 208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84" name="Freeform: Shape 208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85" name="Freeform: Shape 208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086" name="Freeform: Shape 208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87" name="Freeform: Shape 208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89" name="Freeform: Shape 208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91" name="Freeform: Shape 209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5E3F5E54-DB03-6004-A5B7-3126BE50BF56}"/>
              </a:ext>
            </a:extLst>
          </p:cNvPr>
          <p:cNvSpPr txBox="1"/>
          <p:nvPr/>
        </p:nvSpPr>
        <p:spPr>
          <a:xfrm>
            <a:off x="5863338" y="485775"/>
            <a:ext cx="5766687" cy="573404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solidFill>
                  <a:schemeClr val="bg1"/>
                </a:solidFill>
              </a:rPr>
              <a:t>According to this visual, persons who are 55 and over both experience the Asymptomatic (no signs of heart issues) and Atypical Angina (shortness of breath, discomfort in the throat, jaw, neck) pain type.</a:t>
            </a:r>
          </a:p>
        </p:txBody>
      </p:sp>
    </p:spTree>
    <p:extLst>
      <p:ext uri="{BB962C8B-B14F-4D97-AF65-F5344CB8AC3E}">
        <p14:creationId xmlns:p14="http://schemas.microsoft.com/office/powerpoint/2010/main" val="200201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281D8-A323-B741-EABC-84B103AD7FD6}"/>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Models used to Predict Heart Disease in Machine Learning</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26B741BC-7509-BC9D-42EE-6013845C4955}"/>
              </a:ext>
            </a:extLst>
          </p:cNvPr>
          <p:cNvSpPr>
            <a:spLocks noGrp="1"/>
          </p:cNvSpPr>
          <p:nvPr>
            <p:ph idx="1"/>
          </p:nvPr>
        </p:nvSpPr>
        <p:spPr>
          <a:xfrm>
            <a:off x="6234868" y="248848"/>
            <a:ext cx="5217173" cy="5780478"/>
          </a:xfrm>
        </p:spPr>
        <p:txBody>
          <a:bodyPr>
            <a:normAutofit/>
          </a:bodyPr>
          <a:lstStyle/>
          <a:p>
            <a:r>
              <a:rPr lang="en-US">
                <a:solidFill>
                  <a:schemeClr val="bg1"/>
                </a:solidFill>
              </a:rPr>
              <a:t>To predict Heart Disease: Classification; heart disease or normal.</a:t>
            </a:r>
          </a:p>
          <a:p>
            <a:r>
              <a:rPr lang="en-US">
                <a:solidFill>
                  <a:schemeClr val="bg1"/>
                </a:solidFill>
              </a:rPr>
              <a:t>Multiple models used for predictions: Decision Tree, </a:t>
            </a:r>
            <a:r>
              <a:rPr lang="en-US" err="1">
                <a:solidFill>
                  <a:schemeClr val="bg1"/>
                </a:solidFill>
              </a:rPr>
              <a:t>KNeighbors</a:t>
            </a:r>
            <a:r>
              <a:rPr lang="en-US">
                <a:solidFill>
                  <a:schemeClr val="bg1"/>
                </a:solidFill>
              </a:rPr>
              <a:t>, Logistic Regression. Tuned with </a:t>
            </a:r>
            <a:r>
              <a:rPr lang="en-US" err="1">
                <a:solidFill>
                  <a:schemeClr val="bg1"/>
                </a:solidFill>
              </a:rPr>
              <a:t>GridSearchCV</a:t>
            </a:r>
            <a:r>
              <a:rPr lang="en-US">
                <a:solidFill>
                  <a:schemeClr val="bg1"/>
                </a:solidFill>
              </a:rPr>
              <a:t> to improve model performance.</a:t>
            </a:r>
          </a:p>
          <a:p>
            <a:r>
              <a:rPr lang="en-US">
                <a:solidFill>
                  <a:schemeClr val="bg1"/>
                </a:solidFill>
              </a:rPr>
              <a:t>Model prediction speed: PCA</a:t>
            </a:r>
          </a:p>
          <a:p>
            <a:r>
              <a:rPr lang="en-US">
                <a:solidFill>
                  <a:schemeClr val="bg1"/>
                </a:solidFill>
              </a:rPr>
              <a:t>Baseline model </a:t>
            </a:r>
            <a:r>
              <a:rPr lang="en-US" err="1">
                <a:solidFill>
                  <a:schemeClr val="bg1"/>
                </a:solidFill>
              </a:rPr>
              <a:t>Kneighbors</a:t>
            </a:r>
            <a:r>
              <a:rPr lang="en-US">
                <a:solidFill>
                  <a:schemeClr val="bg1"/>
                </a:solidFill>
              </a:rPr>
              <a:t> had 88% accuracy. Chosen model for predicting heart disease.</a:t>
            </a:r>
          </a:p>
          <a:p>
            <a:endParaRPr lang="en-US">
              <a:solidFill>
                <a:schemeClr val="bg1"/>
              </a:solidFill>
            </a:endParaRPr>
          </a:p>
          <a:p>
            <a:pPr marL="457200" lvl="1" indent="0">
              <a:buNone/>
            </a:pPr>
            <a:endParaRPr lang="en-US">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252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6096B-284B-FB60-6637-BD1CC50590EF}"/>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Why the </a:t>
            </a:r>
            <a:r>
              <a:rPr lang="en-US" err="1">
                <a:solidFill>
                  <a:schemeClr val="bg1"/>
                </a:solidFill>
              </a:rPr>
              <a:t>KNeigbhbors</a:t>
            </a:r>
            <a:br>
              <a:rPr lang="en-US">
                <a:solidFill>
                  <a:schemeClr val="bg1"/>
                </a:solidFill>
              </a:rPr>
            </a:br>
            <a:r>
              <a:rPr lang="en-US">
                <a:solidFill>
                  <a:schemeClr val="bg1"/>
                </a:solidFill>
              </a:rPr>
              <a:t>KNN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7D9647A-C58B-F9A5-851D-8E65B8316C65}"/>
              </a:ext>
            </a:extLst>
          </p:cNvPr>
          <p:cNvSpPr>
            <a:spLocks noGrp="1"/>
          </p:cNvSpPr>
          <p:nvPr>
            <p:ph idx="1"/>
          </p:nvPr>
        </p:nvSpPr>
        <p:spPr>
          <a:xfrm>
            <a:off x="6234868" y="1130846"/>
            <a:ext cx="5217173" cy="4351338"/>
          </a:xfrm>
        </p:spPr>
        <p:txBody>
          <a:bodyPr>
            <a:normAutofit/>
          </a:bodyPr>
          <a:lstStyle/>
          <a:p>
            <a:r>
              <a:rPr lang="en-US" err="1">
                <a:solidFill>
                  <a:schemeClr val="bg1"/>
                </a:solidFill>
              </a:rPr>
              <a:t>Kneighbors</a:t>
            </a:r>
            <a:r>
              <a:rPr lang="en-US">
                <a:solidFill>
                  <a:schemeClr val="bg1"/>
                </a:solidFill>
              </a:rPr>
              <a:t> uses the most similar observations to make predictions. </a:t>
            </a:r>
          </a:p>
          <a:p>
            <a:r>
              <a:rPr lang="en-US">
                <a:solidFill>
                  <a:schemeClr val="bg1"/>
                </a:solidFill>
              </a:rPr>
              <a:t>Easier to understand but predictions can take a long time with large data. Also, can have a bad performance.</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694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98D93-23BB-F967-5A9B-D2BBE672C041}"/>
              </a:ext>
            </a:extLst>
          </p:cNvPr>
          <p:cNvSpPr>
            <a:spLocks noGrp="1"/>
          </p:cNvSpPr>
          <p:nvPr>
            <p:ph type="title"/>
          </p:nvPr>
        </p:nvSpPr>
        <p:spPr>
          <a:xfrm>
            <a:off x="879411" y="1877492"/>
            <a:ext cx="4763931" cy="3215373"/>
          </a:xfrm>
        </p:spPr>
        <p:txBody>
          <a:bodyPr>
            <a:normAutofit/>
          </a:bodyPr>
          <a:lstStyle/>
          <a:p>
            <a:pPr algn="ctr"/>
            <a:r>
              <a:rPr lang="en-US">
                <a:solidFill>
                  <a:schemeClr val="bg1"/>
                </a:solidFill>
              </a:rPr>
              <a:t>Recommendations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A71CA06-ABC2-8E4E-A88D-D1A516B0BC59}"/>
              </a:ext>
            </a:extLst>
          </p:cNvPr>
          <p:cNvSpPr>
            <a:spLocks noGrp="1"/>
          </p:cNvSpPr>
          <p:nvPr>
            <p:ph idx="1"/>
          </p:nvPr>
        </p:nvSpPr>
        <p:spPr>
          <a:xfrm>
            <a:off x="6234868" y="101600"/>
            <a:ext cx="5217173" cy="5380584"/>
          </a:xfrm>
        </p:spPr>
        <p:txBody>
          <a:bodyPr>
            <a:normAutofit fontScale="92500"/>
          </a:bodyPr>
          <a:lstStyle/>
          <a:p>
            <a:r>
              <a:rPr lang="en-US">
                <a:solidFill>
                  <a:schemeClr val="bg1"/>
                </a:solidFill>
              </a:rPr>
              <a:t>With this dataset I recommend that medical professionals focus on letting their patients know that even though they may feel fine, they need to pay attention to their health as they may not experience symptoms, they can still be at risk.</a:t>
            </a:r>
          </a:p>
          <a:p>
            <a:r>
              <a:rPr lang="en-US">
                <a:solidFill>
                  <a:schemeClr val="bg1"/>
                </a:solidFill>
              </a:rPr>
              <a:t> There should also be a focus on their male patients because they are at higher risk for heart disease.</a:t>
            </a:r>
          </a:p>
          <a:p>
            <a:r>
              <a:rPr lang="en-US">
                <a:solidFill>
                  <a:schemeClr val="bg1"/>
                </a:solidFill>
              </a:rPr>
              <a:t>Consider adding a few more features such as “eating habits,” “weight,” etc.</a:t>
            </a:r>
          </a:p>
          <a:p>
            <a:endParaRPr lang="en-US">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2716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Heart Failure Predictions</vt:lpstr>
      <vt:lpstr>Dataset</vt:lpstr>
      <vt:lpstr>How can we predict Heart disease</vt:lpstr>
      <vt:lpstr>Data visuals</vt:lpstr>
      <vt:lpstr>Data visual 2</vt:lpstr>
      <vt:lpstr>Models used to Predict Heart Disease in Machine Learning</vt:lpstr>
      <vt:lpstr>Why the KNeigbhbors KNN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Predictions</dc:title>
  <dc:creator>Shelly-Ann</dc:creator>
  <cp:revision>1</cp:revision>
  <dcterms:created xsi:type="dcterms:W3CDTF">2022-10-28T13:55:11Z</dcterms:created>
  <dcterms:modified xsi:type="dcterms:W3CDTF">2022-11-03T01:21:52Z</dcterms:modified>
</cp:coreProperties>
</file>