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6E471B-309B-4D70-99FB-2C65C2902863}" v="9" dt="2022-10-28T14:58:08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lly-Ann" userId="8d9b636d77df3046" providerId="LiveId" clId="{196E471B-309B-4D70-99FB-2C65C2902863}"/>
    <pc:docChg chg="custSel addSld modSld">
      <pc:chgData name="Shelly-Ann" userId="8d9b636d77df3046" providerId="LiveId" clId="{196E471B-309B-4D70-99FB-2C65C2902863}" dt="2022-10-28T16:01:44.365" v="1296" actId="20577"/>
      <pc:docMkLst>
        <pc:docMk/>
      </pc:docMkLst>
      <pc:sldChg chg="modSp mod">
        <pc:chgData name="Shelly-Ann" userId="8d9b636d77df3046" providerId="LiveId" clId="{196E471B-309B-4D70-99FB-2C65C2902863}" dt="2022-10-28T13:58:53.937" v="34" actId="20577"/>
        <pc:sldMkLst>
          <pc:docMk/>
          <pc:sldMk cId="683550199" sldId="256"/>
        </pc:sldMkLst>
        <pc:spChg chg="mod">
          <ac:chgData name="Shelly-Ann" userId="8d9b636d77df3046" providerId="LiveId" clId="{196E471B-309B-4D70-99FB-2C65C2902863}" dt="2022-10-28T13:58:53.937" v="34" actId="20577"/>
          <ac:spMkLst>
            <pc:docMk/>
            <pc:sldMk cId="683550199" sldId="256"/>
            <ac:spMk id="3" creationId="{3750C7C3-C080-A268-4C44-FD0A35D2C79B}"/>
          </ac:spMkLst>
        </pc:spChg>
      </pc:sldChg>
      <pc:sldChg chg="modSp new mod">
        <pc:chgData name="Shelly-Ann" userId="8d9b636d77df3046" providerId="LiveId" clId="{196E471B-309B-4D70-99FB-2C65C2902863}" dt="2022-10-28T14:36:29.181" v="283" actId="20577"/>
        <pc:sldMkLst>
          <pc:docMk/>
          <pc:sldMk cId="208818452" sldId="257"/>
        </pc:sldMkLst>
        <pc:spChg chg="mod">
          <ac:chgData name="Shelly-Ann" userId="8d9b636d77df3046" providerId="LiveId" clId="{196E471B-309B-4D70-99FB-2C65C2902863}" dt="2022-10-28T13:59:28.336" v="62" actId="20577"/>
          <ac:spMkLst>
            <pc:docMk/>
            <pc:sldMk cId="208818452" sldId="257"/>
            <ac:spMk id="2" creationId="{D5B9EA10-EB35-791D-D4A5-1C44BC4DC356}"/>
          </ac:spMkLst>
        </pc:spChg>
        <pc:spChg chg="mod">
          <ac:chgData name="Shelly-Ann" userId="8d9b636d77df3046" providerId="LiveId" clId="{196E471B-309B-4D70-99FB-2C65C2902863}" dt="2022-10-28T14:36:29.181" v="283" actId="20577"/>
          <ac:spMkLst>
            <pc:docMk/>
            <pc:sldMk cId="208818452" sldId="257"/>
            <ac:spMk id="3" creationId="{CB4BA343-C70A-CB13-825A-8508CEEAF44B}"/>
          </ac:spMkLst>
        </pc:spChg>
      </pc:sldChg>
      <pc:sldChg chg="modSp new mod">
        <pc:chgData name="Shelly-Ann" userId="8d9b636d77df3046" providerId="LiveId" clId="{196E471B-309B-4D70-99FB-2C65C2902863}" dt="2022-10-28T14:52:06.117" v="733" actId="20577"/>
        <pc:sldMkLst>
          <pc:docMk/>
          <pc:sldMk cId="340463585" sldId="258"/>
        </pc:sldMkLst>
        <pc:spChg chg="mod">
          <ac:chgData name="Shelly-Ann" userId="8d9b636d77df3046" providerId="LiveId" clId="{196E471B-309B-4D70-99FB-2C65C2902863}" dt="2022-10-28T14:37:03.757" v="320" actId="20577"/>
          <ac:spMkLst>
            <pc:docMk/>
            <pc:sldMk cId="340463585" sldId="258"/>
            <ac:spMk id="2" creationId="{70519C9D-CA73-234F-6C5A-47781ACB2051}"/>
          </ac:spMkLst>
        </pc:spChg>
        <pc:spChg chg="mod">
          <ac:chgData name="Shelly-Ann" userId="8d9b636d77df3046" providerId="LiveId" clId="{196E471B-309B-4D70-99FB-2C65C2902863}" dt="2022-10-28T14:52:06.117" v="733" actId="20577"/>
          <ac:spMkLst>
            <pc:docMk/>
            <pc:sldMk cId="340463585" sldId="258"/>
            <ac:spMk id="3" creationId="{DBE154D8-D9CA-3F26-1AE4-E213D379C2D2}"/>
          </ac:spMkLst>
        </pc:spChg>
      </pc:sldChg>
      <pc:sldChg chg="addSp delSp modSp new mod">
        <pc:chgData name="Shelly-Ann" userId="8d9b636d77df3046" providerId="LiveId" clId="{196E471B-309B-4D70-99FB-2C65C2902863}" dt="2022-10-28T14:56:55.847" v="941" actId="1076"/>
        <pc:sldMkLst>
          <pc:docMk/>
          <pc:sldMk cId="1822794880" sldId="259"/>
        </pc:sldMkLst>
        <pc:spChg chg="mod">
          <ac:chgData name="Shelly-Ann" userId="8d9b636d77df3046" providerId="LiveId" clId="{196E471B-309B-4D70-99FB-2C65C2902863}" dt="2022-10-28T14:54:06.723" v="754" actId="20577"/>
          <ac:spMkLst>
            <pc:docMk/>
            <pc:sldMk cId="1822794880" sldId="259"/>
            <ac:spMk id="2" creationId="{8B6CF362-0D7E-36DB-E539-B81D471CB000}"/>
          </ac:spMkLst>
        </pc:spChg>
        <pc:spChg chg="del mod">
          <ac:chgData name="Shelly-Ann" userId="8d9b636d77df3046" providerId="LiveId" clId="{196E471B-309B-4D70-99FB-2C65C2902863}" dt="2022-10-28T14:53:05.247" v="748"/>
          <ac:spMkLst>
            <pc:docMk/>
            <pc:sldMk cId="1822794880" sldId="259"/>
            <ac:spMk id="3" creationId="{4947F24C-AB36-1C74-F422-FD4BF8552F1F}"/>
          </ac:spMkLst>
        </pc:spChg>
        <pc:spChg chg="add del mod">
          <ac:chgData name="Shelly-Ann" userId="8d9b636d77df3046" providerId="LiveId" clId="{196E471B-309B-4D70-99FB-2C65C2902863}" dt="2022-10-28T14:54:37.938" v="758"/>
          <ac:spMkLst>
            <pc:docMk/>
            <pc:sldMk cId="1822794880" sldId="259"/>
            <ac:spMk id="4" creationId="{EFD29113-8E9C-565B-9CED-E474818CBD3A}"/>
          </ac:spMkLst>
        </pc:spChg>
        <pc:spChg chg="add mod">
          <ac:chgData name="Shelly-Ann" userId="8d9b636d77df3046" providerId="LiveId" clId="{196E471B-309B-4D70-99FB-2C65C2902863}" dt="2022-10-28T14:56:36.543" v="939" actId="20577"/>
          <ac:spMkLst>
            <pc:docMk/>
            <pc:sldMk cId="1822794880" sldId="259"/>
            <ac:spMk id="5" creationId="{CF094902-EF5E-3AA7-0A6E-01E3D1BC2A13}"/>
          </ac:spMkLst>
        </pc:spChg>
        <pc:picChg chg="add mod">
          <ac:chgData name="Shelly-Ann" userId="8d9b636d77df3046" providerId="LiveId" clId="{196E471B-309B-4D70-99FB-2C65C2902863}" dt="2022-10-28T14:56:55.847" v="941" actId="1076"/>
          <ac:picMkLst>
            <pc:docMk/>
            <pc:sldMk cId="1822794880" sldId="259"/>
            <ac:picMk id="1026" creationId="{E6CE4133-85DF-6FC0-A02F-A6B9A7935686}"/>
          </ac:picMkLst>
        </pc:picChg>
      </pc:sldChg>
      <pc:sldChg chg="addSp delSp modSp new mod">
        <pc:chgData name="Shelly-Ann" userId="8d9b636d77df3046" providerId="LiveId" clId="{196E471B-309B-4D70-99FB-2C65C2902863}" dt="2022-10-28T15:59:52.753" v="1254" actId="20577"/>
        <pc:sldMkLst>
          <pc:docMk/>
          <pc:sldMk cId="2002014530" sldId="260"/>
        </pc:sldMkLst>
        <pc:spChg chg="mod">
          <ac:chgData name="Shelly-Ann" userId="8d9b636d77df3046" providerId="LiveId" clId="{196E471B-309B-4D70-99FB-2C65C2902863}" dt="2022-10-28T14:57:37.079" v="954" actId="20577"/>
          <ac:spMkLst>
            <pc:docMk/>
            <pc:sldMk cId="2002014530" sldId="260"/>
            <ac:spMk id="2" creationId="{413C97B5-1A07-CDA6-4158-AC1719A8956C}"/>
          </ac:spMkLst>
        </pc:spChg>
        <pc:spChg chg="del mod">
          <ac:chgData name="Shelly-Ann" userId="8d9b636d77df3046" providerId="LiveId" clId="{196E471B-309B-4D70-99FB-2C65C2902863}" dt="2022-10-28T14:57:50.253" v="956"/>
          <ac:spMkLst>
            <pc:docMk/>
            <pc:sldMk cId="2002014530" sldId="260"/>
            <ac:spMk id="3" creationId="{D346F5F4-FC4F-7289-679E-1DBF0029ADAD}"/>
          </ac:spMkLst>
        </pc:spChg>
        <pc:spChg chg="add mod">
          <ac:chgData name="Shelly-Ann" userId="8d9b636d77df3046" providerId="LiveId" clId="{196E471B-309B-4D70-99FB-2C65C2902863}" dt="2022-10-28T15:59:52.753" v="1254" actId="20577"/>
          <ac:spMkLst>
            <pc:docMk/>
            <pc:sldMk cId="2002014530" sldId="260"/>
            <ac:spMk id="4" creationId="{5E3F5E54-DB03-6004-A5B7-3126BE50BF56}"/>
          </ac:spMkLst>
        </pc:spChg>
        <pc:picChg chg="add mod">
          <ac:chgData name="Shelly-Ann" userId="8d9b636d77df3046" providerId="LiveId" clId="{196E471B-309B-4D70-99FB-2C65C2902863}" dt="2022-10-28T14:58:02.196" v="958" actId="1076"/>
          <ac:picMkLst>
            <pc:docMk/>
            <pc:sldMk cId="2002014530" sldId="260"/>
            <ac:picMk id="2050" creationId="{803D7FA1-0104-E5B5-95B4-4231E7FF1504}"/>
          </ac:picMkLst>
        </pc:picChg>
      </pc:sldChg>
      <pc:sldChg chg="modSp new mod">
        <pc:chgData name="Shelly-Ann" userId="8d9b636d77df3046" providerId="LiveId" clId="{196E471B-309B-4D70-99FB-2C65C2902863}" dt="2022-10-28T16:01:44.365" v="1296" actId="20577"/>
        <pc:sldMkLst>
          <pc:docMk/>
          <pc:sldMk cId="3642523288" sldId="261"/>
        </pc:sldMkLst>
        <pc:spChg chg="mod">
          <ac:chgData name="Shelly-Ann" userId="8d9b636d77df3046" providerId="LiveId" clId="{196E471B-309B-4D70-99FB-2C65C2902863}" dt="2022-10-28T16:01:44.365" v="1296" actId="20577"/>
          <ac:spMkLst>
            <pc:docMk/>
            <pc:sldMk cId="3642523288" sldId="261"/>
            <ac:spMk id="2" creationId="{69C281D8-A323-B741-EABC-84B103AD7F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55A5-9306-8615-171F-24D5DF0B6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1AA1C-6A13-AFA0-69A0-BF638474F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70004-99B0-D4F7-61D8-195716D3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4176-A666-400B-B0D7-6ADFD1FC471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105FB-A12A-2D15-00C1-2A80E763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FD4AA-E49A-3ECC-8565-FE49C00D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9B86-0795-4937-9454-6300B365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0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198D-17C3-BF37-A52E-23A4BAC4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149A5-2FC0-9379-B12D-CED408994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22971-4BE8-4718-8308-91F67D48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4176-A666-400B-B0D7-6ADFD1FC471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806CE-8B3C-46A5-9C6D-B95211EAD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53824-73D5-6C1D-FA9B-8D5F6432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9B86-0795-4937-9454-6300B365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3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9562D6-A183-8F3F-558A-2BF38A8D0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A30AA-3CD7-0E55-B2F9-EDFA62ABF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02077-1EBD-70FD-673D-97EC35FF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4176-A666-400B-B0D7-6ADFD1FC471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E2E16-8857-E9B0-115F-885626E4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D4361-214B-1EA6-2E4D-FD3F969F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9B86-0795-4937-9454-6300B365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3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C8C1-78D4-3C29-762A-64EEB820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B9D92-9D13-E307-DC93-EA98DAE8C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63C4E-8B26-CD70-40BC-F1D9147D9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4176-A666-400B-B0D7-6ADFD1FC471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8326C-FDA3-2264-48A8-CF81554EA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821A1-FE84-B940-CA4B-DBA75D89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9B86-0795-4937-9454-6300B365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4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51F1A-DBC1-AE0C-65EC-BC2D3543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7703A-9FE5-2FED-A1BD-C11A9ADE5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A8013-3830-672A-1133-005F6E38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4176-A666-400B-B0D7-6ADFD1FC471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78CA6-0ED2-464B-9229-682317B4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6F9B0-C2A8-4704-620B-36D744DF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9B86-0795-4937-9454-6300B365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E06FF-027F-DEAF-1AF7-CEAFB712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235E7-9550-9A2F-0AC2-0D760F07E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22C5B-6F76-8A2F-23E3-46DA8178C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B1F13-1E60-CF78-7F08-F4A4D45F9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4176-A666-400B-B0D7-6ADFD1FC471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5BE8B-69F3-7FF8-5BCD-A6E45AE0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A7F39-724B-71D4-79A3-63670BF4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9B86-0795-4937-9454-6300B365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1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6B78-50AC-25A7-B746-A88FFAE73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58E5F-31B0-23E9-B733-C4A9009BA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F16B3-EC7F-A029-525D-8AAC8DD59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A0E732-446D-5D67-3E9C-9FC22F2DA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9B0979-E009-D333-FBD9-8F7CC9DDA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B50F2E-2408-BE62-55A7-FC401891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4176-A666-400B-B0D7-6ADFD1FC471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DC7553-5C70-3231-8B3F-3B442826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6E0A88-1C5B-E752-6E83-69A05788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9B86-0795-4937-9454-6300B365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2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5EB08-1794-7875-4104-24178BEC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9D613E-11A2-0624-D6CB-849B87BE3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4176-A666-400B-B0D7-6ADFD1FC471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1D156-0793-403C-2BE4-DFB6B24D7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C9CAA-8D24-6FA9-07C7-97D0C4D4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9B86-0795-4937-9454-6300B365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8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3DF717-0D2A-6498-DD17-7409C0DD0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4176-A666-400B-B0D7-6ADFD1FC471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541F3-99F3-391A-5B40-9FFCF234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F0A7F-2400-9341-28FF-C4F79F1BF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9B86-0795-4937-9454-6300B365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5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DA6A0-10E9-C0A9-9275-FFE294B6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5A56-410E-C3E0-3D43-BEFD28C98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2E050-A320-4FA7-20C6-DDD1A4F9A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8EF08-5727-BB36-9DA6-FF339C157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4176-A666-400B-B0D7-6ADFD1FC471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A364B-1A61-32B1-95DE-53D1F7B8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64540-64EF-815D-F662-BD70425B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9B86-0795-4937-9454-6300B365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0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74EA-165C-35FB-3474-90474E47D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7CB6F-6B69-BB20-118F-FF13D8EA04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0ABF5-DCDF-8D60-93A4-18534EB64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811A2-971E-0808-3125-86A6F26C7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4176-A666-400B-B0D7-6ADFD1FC471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656FF-8D9F-486B-DEA1-57C859D05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97668-6F14-84DB-7C9C-B27F904D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9B86-0795-4937-9454-6300B365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264E72-380F-71E1-A172-AA6229E6C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B0251-6559-9917-D795-88502B0CB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ECD84-FDD5-F9D4-0B32-2BC75673B1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B4176-A666-400B-B0D7-6ADFD1FC471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23EE2-6350-519B-D8B3-747806A99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40829-711C-DE6D-1746-CD974D34E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E9B86-0795-4937-9454-6300B365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BF95-48AF-25A7-883B-F9A86946E6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Heart Failure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0C7C3-C080-A268-4C44-FD0A35D2C7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Predicting heart disease events.</a:t>
            </a:r>
          </a:p>
        </p:txBody>
      </p:sp>
    </p:spTree>
    <p:extLst>
      <p:ext uri="{BB962C8B-B14F-4D97-AF65-F5344CB8AC3E}">
        <p14:creationId xmlns:p14="http://schemas.microsoft.com/office/powerpoint/2010/main" val="68355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EA10-EB35-791D-D4A5-1C44BC4D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BA343-C70A-CB13-825A-8508CEEAF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data provided by the stakeholder, I am making predictions on heart disease in persons using several attributes.</a:t>
            </a:r>
          </a:p>
        </p:txBody>
      </p:sp>
    </p:spTree>
    <p:extLst>
      <p:ext uri="{BB962C8B-B14F-4D97-AF65-F5344CB8AC3E}">
        <p14:creationId xmlns:p14="http://schemas.microsoft.com/office/powerpoint/2010/main" val="20881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19C9D-CA73-234F-6C5A-47781ACB2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introduction to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154D8-D9CA-3F26-1AE4-E213D379C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This dataset is a combination of independently available datasets that that were  not combined before.</a:t>
            </a:r>
          </a:p>
          <a:p>
            <a:r>
              <a:rPr lang="en-US" dirty="0"/>
              <a:t>In this dataset we want to predict whether or not heart disease with occur in persons with some features that are provided.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6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F362-0D7E-36DB-E539-B81D471C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visuals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CE4133-85DF-6FC0-A02F-A6B9A79356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239" y="2302441"/>
            <a:ext cx="6237121" cy="384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094902-EF5E-3AA7-0A6E-01E3D1BC2A13}"/>
              </a:ext>
            </a:extLst>
          </p:cNvPr>
          <p:cNvSpPr txBox="1"/>
          <p:nvPr/>
        </p:nvSpPr>
        <p:spPr>
          <a:xfrm>
            <a:off x="983673" y="1537855"/>
            <a:ext cx="1001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According to visual, there are a significantly more males than females with heart disease.</a:t>
            </a:r>
          </a:p>
        </p:txBody>
      </p:sp>
    </p:spTree>
    <p:extLst>
      <p:ext uri="{BB962C8B-B14F-4D97-AF65-F5344CB8AC3E}">
        <p14:creationId xmlns:p14="http://schemas.microsoft.com/office/powerpoint/2010/main" val="1822794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97B5-1A07-CDA6-4158-AC1719A89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 2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3D7FA1-0104-E5B5-95B4-4231E7FF15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503" y="2540337"/>
            <a:ext cx="6122795" cy="431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3F5E54-DB03-6004-A5B7-3126BE50BF56}"/>
              </a:ext>
            </a:extLst>
          </p:cNvPr>
          <p:cNvSpPr txBox="1"/>
          <p:nvPr/>
        </p:nvSpPr>
        <p:spPr>
          <a:xfrm>
            <a:off x="838200" y="1321356"/>
            <a:ext cx="949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 this visual, persons who are 55 and over both experience the Asymptomatic and Atypical Angina (shortness of breath, discomfort in the throat, jaw, neck) pain type.</a:t>
            </a:r>
          </a:p>
        </p:txBody>
      </p:sp>
    </p:spTree>
    <p:extLst>
      <p:ext uri="{BB962C8B-B14F-4D97-AF65-F5344CB8AC3E}">
        <p14:creationId xmlns:p14="http://schemas.microsoft.com/office/powerpoint/2010/main" val="200201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281D8-A323-B741-EABC-84B103AD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</a:t>
            </a:r>
            <a:r>
              <a:rPr lang="en-US"/>
              <a:t>and weaknesses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741BC-7509-BC9D-42EE-6013845C4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23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138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Heart Failure Predictions</vt:lpstr>
      <vt:lpstr>Stakeholder</vt:lpstr>
      <vt:lpstr>A brief introduction to the data</vt:lpstr>
      <vt:lpstr>Data visuals</vt:lpstr>
      <vt:lpstr>Data visual 2</vt:lpstr>
      <vt:lpstr>Strengths and weaknesses of the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Failure Predictions</dc:title>
  <dc:creator>Shelly-Ann</dc:creator>
  <cp:lastModifiedBy>Shelly-Ann</cp:lastModifiedBy>
  <cp:revision>1</cp:revision>
  <dcterms:created xsi:type="dcterms:W3CDTF">2022-10-28T13:55:11Z</dcterms:created>
  <dcterms:modified xsi:type="dcterms:W3CDTF">2022-10-28T16:01:51Z</dcterms:modified>
</cp:coreProperties>
</file>