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71" r:id="rId6"/>
    <p:sldId id="260" r:id="rId7"/>
    <p:sldId id="270" r:id="rId8"/>
  </p:sldIdLst>
  <p:sldSz cx="13011150" cy="73152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Poppins" panose="00000500000000000000" pitchFamily="2" charset="0"/>
      <p:regular r:id="rId14"/>
      <p:bold r:id="rId15"/>
      <p: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2C54"/>
    <a:srgbClr val="F53C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6FD999-3345-4499-B91A-F1682E6111DF}" v="81" dt="2023-08-20T21:51:18.507"/>
  </p1510:revLst>
</p1510:revInfo>
</file>

<file path=ppt/tableStyles.xml><?xml version="1.0" encoding="utf-8"?>
<a:tblStyleLst xmlns:a="http://schemas.openxmlformats.org/drawingml/2006/main" def="{ECEABFD6-DEF5-4B08-A064-399E52D03A91}">
  <a:tblStyle styleId="{ECEABFD6-DEF5-4B08-A064-399E52D03A91}" styleName="Visme - Default">
    <a:wholeTbl>
      <a:tcTxStyle>
        <a:fontRef idx="minor">
          <a:prstClr val="black"/>
        </a:fontRef>
        <a:prstClr val="black"/>
      </a:tcTxStyle>
      <a:tcStyle>
        <a:tcBdr>
          <a:left>
            <a:ln w="12700" cmpd="sng">
              <a:solidFill>
                <a:srgbClr val="DAE4EA"/>
              </a:solidFill>
            </a:ln>
          </a:left>
          <a:right>
            <a:ln w="12700" cmpd="sng">
              <a:solidFill>
                <a:srgbClr val="DAE4EA"/>
              </a:solidFill>
            </a:ln>
          </a:right>
          <a:top>
            <a:ln w="12700" cmpd="sng">
              <a:solidFill>
                <a:srgbClr val="DAE4EA"/>
              </a:solidFill>
            </a:ln>
          </a:top>
          <a:bottom>
            <a:ln w="12700" cmpd="sng">
              <a:solidFill>
                <a:srgbClr val="DAE4EA"/>
              </a:solidFill>
            </a:ln>
          </a:bottom>
          <a:insideH>
            <a:ln w="12700" cmpd="sng">
              <a:solidFill>
                <a:srgbClr val="DAE4EA"/>
              </a:solidFill>
            </a:ln>
          </a:insideH>
          <a:insideV>
            <a:ln w="12700" cmpd="sng">
              <a:solidFill>
                <a:srgbClr val="DAE4EA"/>
              </a:solidFill>
            </a:ln>
          </a:insideV>
        </a:tcBdr>
        <a:fill>
          <a:solidFill>
            <a:srgbClr val="FFFFFF"/>
          </a:solidFill>
        </a:fill>
      </a:tcStyle>
    </a:wholeTbl>
    <a:band1H>
      <a:tcStyle>
        <a:tcBdr/>
      </a:tcStyle>
    </a:band1H>
    <a:band2H>
      <a:tcStyle>
        <a:tcBdr/>
        <a:fill>
          <a:solidFill>
            <a:srgbClr val="EAF3F3"/>
          </a:solidFill>
        </a:fill>
      </a:tcStyle>
    </a:band2H>
    <a:firstRow>
      <a:tcTxStyle>
        <a:fontRef idx="minor">
          <a:srgbClr val="FFFFFF"/>
        </a:fontRef>
        <a:srgbClr val="FFFFFF"/>
      </a:tcTxStyle>
      <a:tcStyle>
        <a:tcBdr>
          <a:left>
            <a:ln w="12700" cmpd="sng">
              <a:solidFill>
                <a:srgbClr val="DAE4EA"/>
              </a:solidFill>
            </a:ln>
          </a:left>
          <a:right>
            <a:ln w="12700" cmpd="sng">
              <a:solidFill>
                <a:srgbClr val="DAE4EA"/>
              </a:solidFill>
            </a:ln>
          </a:right>
          <a:top>
            <a:ln w="12700" cmpd="sng">
              <a:solidFill>
                <a:srgbClr val="DAE4EA"/>
              </a:solidFill>
            </a:ln>
          </a:top>
          <a:bottom>
            <a:ln w="12700" cmpd="sng">
              <a:solidFill>
                <a:srgbClr val="DAE4EA"/>
              </a:solidFill>
            </a:ln>
          </a:bottom>
          <a:insideH>
            <a:ln w="12700" cmpd="sng">
              <a:solidFill>
                <a:srgbClr val="DAE4EA"/>
              </a:solidFill>
            </a:ln>
          </a:insideH>
          <a:insideV>
            <a:ln w="12700" cmpd="sng">
              <a:solidFill>
                <a:srgbClr val="DAE4EA"/>
              </a:solidFill>
            </a:ln>
          </a:insideV>
        </a:tcBdr>
        <a:fill>
          <a:solidFill>
            <a:srgbClr val="4682B4"/>
          </a:solidFill>
        </a:fill>
      </a:tcStyle>
    </a:firstRow>
  </a:tblStyle>
  <a:tblStyle styleId="{250974F7-19B4-4E8B-8F88-A368280DB3C5}" styleName="Visme - Dark">
    <a:wholeTbl>
      <a:tcTxStyle>
        <a:fontRef idx="minor">
          <a:prstClr val="white"/>
        </a:fontRef>
        <a:prstClr val="white"/>
      </a:tcTxStyle>
      <a:tcStyle>
        <a:tcBdr>
          <a:left>
            <a:ln w="12700" cmpd="sng">
              <a:solidFill>
                <a:srgbClr val="DAE4EA"/>
              </a:solidFill>
            </a:ln>
          </a:left>
          <a:right>
            <a:ln w="12700" cmpd="sng">
              <a:solidFill>
                <a:srgbClr val="34495E"/>
              </a:solidFill>
            </a:ln>
          </a:right>
          <a:top>
            <a:ln w="12700" cmpd="sng">
              <a:solidFill>
                <a:srgbClr val="DAE4EA"/>
              </a:solidFill>
            </a:ln>
          </a:top>
          <a:bottom>
            <a:ln w="12700" cmpd="sng">
              <a:solidFill>
                <a:srgbClr val="34495E"/>
              </a:solidFill>
            </a:ln>
          </a:bottom>
          <a:insideH>
            <a:ln w="12700" cmpd="sng">
              <a:solidFill>
                <a:srgbClr val="34495E"/>
              </a:solidFill>
            </a:ln>
          </a:insideH>
          <a:insideV>
            <a:ln w="12700" cmpd="sng">
              <a:solidFill>
                <a:srgbClr val="34495E"/>
              </a:solidFill>
            </a:ln>
          </a:insideV>
        </a:tcBdr>
        <a:fill>
          <a:solidFill>
            <a:srgbClr val="34495E"/>
          </a:solidFill>
        </a:fill>
      </a:tcStyle>
    </a:wholeTbl>
    <a:firstRow>
      <a:tcTxStyle>
        <a:fontRef idx="minor">
          <a:srgbClr val="DDDD55"/>
        </a:fontRef>
        <a:srgbClr val="DDDD55"/>
      </a:tcTxStyle>
      <a:tcStyle>
        <a:tcBdr/>
      </a:tcStyle>
    </a:firstRow>
  </a:tblStyle>
  <a:tblStyle styleId="{D6B0A444-BE85-4B0B-AF8B-2701F9732221}" styleName="Visme - Light">
    <a:wholeTbl>
      <a:tcTxStyle>
        <a:fontRef idx="minor">
          <a:srgbClr val="818181"/>
        </a:fontRef>
        <a:srgbClr val="818181"/>
      </a:tcTxStyle>
      <a:tcStyle>
        <a:tcBdr>
          <a:left>
            <a:ln w="12700" cmpd="sng">
              <a:solidFill>
                <a:srgbClr val="DAE4EA"/>
              </a:solidFill>
            </a:ln>
          </a:left>
          <a:right>
            <a:ln w="12700" cmpd="sng">
              <a:solidFill>
                <a:srgbClr val="DAE4EA"/>
              </a:solidFill>
            </a:ln>
          </a:right>
          <a:top>
            <a:ln w="12700" cmpd="sng">
              <a:solidFill>
                <a:srgbClr val="DAE4EA"/>
              </a:solidFill>
            </a:ln>
          </a:top>
          <a:bottom>
            <a:ln w="12700" cmpd="sng">
              <a:solidFill>
                <a:srgbClr val="DAE4EA"/>
              </a:solidFill>
            </a:ln>
          </a:bottom>
          <a:insideH>
            <a:ln w="12700" cmpd="sng">
              <a:solidFill>
                <a:srgbClr val="DAE4EA"/>
              </a:solidFill>
            </a:ln>
          </a:insideH>
          <a:insideV>
            <a:ln w="12700" cmpd="sng">
              <a:solidFill>
                <a:srgbClr val="DAE4EA"/>
              </a:solidFill>
            </a:ln>
          </a:insideV>
        </a:tcBdr>
        <a:fill>
          <a:solidFill>
            <a:srgbClr val="DAE4EA"/>
          </a:solidFill>
        </a:fill>
      </a:tcStyle>
    </a:wholeTbl>
    <a:firstRow>
      <a:tcTxStyle b="on">
        <a:fontRef idx="minor">
          <a:srgbClr val="818181"/>
        </a:fontRef>
        <a:srgbClr val="818181"/>
      </a:tcTxStyle>
      <a:tcStyle>
        <a:tcBdr/>
      </a:tcStyle>
    </a:firstRow>
  </a:tblStyle>
  <a:tblStyle styleId="{D801C701-60A8-4CDB-9F91-86469C498BE4}" styleName="Visme - Dark with blue">
    <a:wholeTbl>
      <a:tcTxStyle>
        <a:fontRef idx="minor">
          <a:prstClr val="white"/>
        </a:fontRef>
        <a:prstClr val="white"/>
      </a:tcTxStyle>
      <a:tcStyle>
        <a:tcBdr>
          <a:left>
            <a:ln w="12700" cmpd="sng">
              <a:solidFill>
                <a:srgbClr val="DAE4EA"/>
              </a:solidFill>
            </a:ln>
          </a:left>
          <a:right>
            <a:ln w="12700" cmpd="sng">
              <a:solidFill>
                <a:srgbClr val="DAE4EA"/>
              </a:solidFill>
            </a:ln>
          </a:right>
          <a:top>
            <a:ln w="12700" cmpd="sng">
              <a:solidFill>
                <a:srgbClr val="DAE4EA"/>
              </a:solidFill>
            </a:ln>
          </a:top>
          <a:bottom>
            <a:ln w="12700" cmpd="sng">
              <a:solidFill>
                <a:srgbClr val="DAE4EA"/>
              </a:solidFill>
            </a:ln>
          </a:bottom>
          <a:insideH>
            <a:ln w="12700" cmpd="sng">
              <a:solidFill>
                <a:srgbClr val="DAE4EA"/>
              </a:solidFill>
            </a:ln>
          </a:insideH>
          <a:insideV>
            <a:ln w="12700" cmpd="sng">
              <a:solidFill>
                <a:srgbClr val="DAE4EA"/>
              </a:solidFill>
            </a:ln>
          </a:insideV>
        </a:tcBdr>
        <a:fill>
          <a:solidFill>
            <a:srgbClr val="717274"/>
          </a:solidFill>
        </a:fill>
      </a:tcStyle>
    </a:wholeTbl>
    <a:firstRow>
      <a:tcTxStyle b="on">
        <a:fontRef idx="minor">
          <a:srgbClr val="FFFFFF"/>
        </a:fontRef>
        <a:srgbClr val="FFFFFF"/>
      </a:tcTxStyle>
      <a:tcStyle>
        <a:tcBdr/>
        <a:fill>
          <a:solidFill>
            <a:srgbClr val="40A0F7"/>
          </a:solidFill>
        </a:fill>
      </a:tcStyle>
    </a:firstRow>
  </a:tblStyle>
  <a:tblStyle styleId="{CB79AEA9-4FA3-4525-A49E-7F1D2E6B107D}" styleName="Visme - Blue with Navy">
    <a:wholeTbl>
      <a:tcTxStyle>
        <a:fontRef idx="minor">
          <a:prstClr val="white"/>
        </a:fontRef>
        <a:prstClr val="white"/>
      </a:tcTxStyle>
      <a:tcStyle>
        <a:tcBdr>
          <a:left>
            <a:ln w="12700" cmpd="sng">
              <a:solidFill>
                <a:srgbClr val="DAE4EA"/>
              </a:solidFill>
            </a:ln>
          </a:left>
          <a:right>
            <a:ln w="12700" cmpd="sng">
              <a:solidFill>
                <a:srgbClr val="DAE4EA"/>
              </a:solidFill>
            </a:ln>
          </a:right>
          <a:top>
            <a:ln w="12700" cmpd="sng">
              <a:solidFill>
                <a:srgbClr val="DAE4EA"/>
              </a:solidFill>
            </a:ln>
          </a:top>
          <a:bottom>
            <a:ln w="12700" cmpd="sng">
              <a:solidFill>
                <a:srgbClr val="DAE4EA"/>
              </a:solidFill>
            </a:ln>
          </a:bottom>
          <a:insideH>
            <a:ln w="12700" cmpd="sng">
              <a:solidFill>
                <a:srgbClr val="DAE4EA"/>
              </a:solidFill>
            </a:ln>
          </a:insideH>
          <a:insideV>
            <a:ln w="12700" cmpd="sng">
              <a:solidFill>
                <a:srgbClr val="DAE4EA"/>
              </a:solidFill>
            </a:ln>
          </a:insideV>
        </a:tcBdr>
        <a:fill>
          <a:solidFill>
            <a:srgbClr val="3498DB"/>
          </a:solidFill>
        </a:fill>
      </a:tcStyle>
    </a:wholeTbl>
    <a:firstRow>
      <a:tcStyle>
        <a:tcBdr/>
        <a:fill>
          <a:solidFill>
            <a:srgbClr val="343F4E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2" d="100"/>
          <a:sy n="72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0A429A-90FE-4F33-893D-5F2AADB556A3}" type="datetimeFigureOut">
              <a:rPr lang="en-US"/>
              <a:t>8/21/2023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AFD9-D5DB-4A47-A4BE-251B4DF1413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871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spcFirstLastPara="0" lIns="0" tIns="0" rIns="0" bIns="0" anchor="t"/>
          <a:lstStyle/>
          <a:p>
            <a:pPr algn="l" hangingPunct="0">
              <a:lnSpc>
                <a:spcPct val="100000"/>
              </a:lnSpc>
            </a:pPr>
            <a:r>
              <a:rPr b="1">
                <a:latin typeface="Arial"/>
                <a:ea typeface="+mn-ea"/>
                <a:cs typeface="Arial"/>
              </a:rPr>
              <a:t>Note title</a:t>
            </a:r>
          </a:p>
          <a:p>
            <a:pPr algn="l" hangingPunct="0">
              <a:lnSpc>
                <a:spcPct val="100000"/>
              </a:lnSpc>
            </a:pPr>
            <a:r>
              <a:rPr>
                <a:latin typeface="Arial"/>
                <a:ea typeface="+mn-ea"/>
                <a:cs typeface="Arial"/>
              </a:rPr>
              <a:t>Type your notes here. They will be viewable in presenter view.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8AFD9-D5DB-4A47-A4BE-251B4DF1413A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08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spcFirstLastPara="0" lIns="0" tIns="0" rIns="0" bIns="0" anchor="t"/>
          <a:lstStyle/>
          <a:p>
            <a:pPr algn="l" hangingPunct="0">
              <a:lnSpc>
                <a:spcPct val="100000"/>
              </a:lnSpc>
            </a:pPr>
            <a:r>
              <a:rPr b="1">
                <a:latin typeface="Arial"/>
                <a:ea typeface="+mn-ea"/>
                <a:cs typeface="Arial"/>
              </a:rPr>
              <a:t>Note title</a:t>
            </a:r>
          </a:p>
          <a:p>
            <a:pPr algn="l" hangingPunct="0">
              <a:lnSpc>
                <a:spcPct val="100000"/>
              </a:lnSpc>
            </a:pPr>
            <a:r>
              <a:rPr>
                <a:latin typeface="Arial"/>
                <a:ea typeface="+mn-ea"/>
                <a:cs typeface="Arial"/>
              </a:rPr>
              <a:t>Type your notes here. They will be viewable in presenter view.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8AFD9-D5DB-4A47-A4BE-251B4DF1413A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08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spcFirstLastPara="0" lIns="0" tIns="0" rIns="0" bIns="0" anchor="t"/>
          <a:lstStyle/>
          <a:p>
            <a:pPr algn="l" hangingPunct="0">
              <a:lnSpc>
                <a:spcPct val="100000"/>
              </a:lnSpc>
            </a:pPr>
            <a:r>
              <a:rPr b="1">
                <a:latin typeface="Arial"/>
                <a:ea typeface="+mn-ea"/>
                <a:cs typeface="Arial"/>
              </a:rPr>
              <a:t>Note title</a:t>
            </a:r>
          </a:p>
          <a:p>
            <a:pPr algn="l" hangingPunct="0">
              <a:lnSpc>
                <a:spcPct val="100000"/>
              </a:lnSpc>
            </a:pPr>
            <a:r>
              <a:rPr>
                <a:latin typeface="Arial"/>
                <a:ea typeface="+mn-ea"/>
                <a:cs typeface="Arial"/>
              </a:rPr>
              <a:t>Type your notes here. They will be viewable in presenter view.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8AFD9-D5DB-4A47-A4BE-251B4DF1413A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08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spcFirstLastPara="0" lIns="0" tIns="0" rIns="0" bIns="0" anchor="t"/>
          <a:lstStyle/>
          <a:p>
            <a:pPr algn="l" hangingPunct="0">
              <a:lnSpc>
                <a:spcPct val="100000"/>
              </a:lnSpc>
            </a:pPr>
            <a:r>
              <a:rPr b="1">
                <a:latin typeface="Arial"/>
                <a:ea typeface="+mn-ea"/>
                <a:cs typeface="Arial"/>
              </a:rPr>
              <a:t>Note title</a:t>
            </a:r>
          </a:p>
          <a:p>
            <a:pPr algn="l" hangingPunct="0">
              <a:lnSpc>
                <a:spcPct val="100000"/>
              </a:lnSpc>
            </a:pPr>
            <a:r>
              <a:rPr>
                <a:latin typeface="Arial"/>
                <a:ea typeface="+mn-ea"/>
                <a:cs typeface="Arial"/>
              </a:rPr>
              <a:t>Type your notes here. They will be viewable in presenter view.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8AFD9-D5DB-4A47-A4BE-251B4DF1413A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08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spcFirstLastPara="0" lIns="0" tIns="0" rIns="0" bIns="0" anchor="t"/>
          <a:lstStyle/>
          <a:p>
            <a:pPr algn="l" hangingPunct="0">
              <a:lnSpc>
                <a:spcPct val="100000"/>
              </a:lnSpc>
            </a:pPr>
            <a:r>
              <a:rPr b="1">
                <a:latin typeface="Arial"/>
                <a:ea typeface="+mn-ea"/>
                <a:cs typeface="Arial"/>
              </a:rPr>
              <a:t>Note title</a:t>
            </a:r>
          </a:p>
          <a:p>
            <a:pPr algn="l" hangingPunct="0">
              <a:lnSpc>
                <a:spcPct val="100000"/>
              </a:lnSpc>
            </a:pPr>
            <a:r>
              <a:rPr>
                <a:latin typeface="Arial"/>
                <a:ea typeface="+mn-ea"/>
                <a:cs typeface="Arial"/>
              </a:rPr>
              <a:t>Type your notes here. They will be viewable in presenter view.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8AFD9-D5DB-4A47-A4BE-251B4DF1413A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59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spcFirstLastPara="0" lIns="0" tIns="0" rIns="0" bIns="0" anchor="t"/>
          <a:lstStyle/>
          <a:p>
            <a:pPr algn="l" hangingPunct="0">
              <a:lnSpc>
                <a:spcPct val="100000"/>
              </a:lnSpc>
            </a:pPr>
            <a:r>
              <a:rPr b="1">
                <a:latin typeface="Arial"/>
                <a:ea typeface="+mn-ea"/>
                <a:cs typeface="Arial"/>
              </a:rPr>
              <a:t>Note title</a:t>
            </a:r>
          </a:p>
          <a:p>
            <a:pPr algn="l" hangingPunct="0">
              <a:lnSpc>
                <a:spcPct val="100000"/>
              </a:lnSpc>
            </a:pPr>
            <a:r>
              <a:rPr>
                <a:latin typeface="Arial"/>
                <a:ea typeface="+mn-ea"/>
                <a:cs typeface="Arial"/>
              </a:rPr>
              <a:t>Type your notes here. They will be viewable in presenter view.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8AFD9-D5DB-4A47-A4BE-251B4DF1413A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08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spcFirstLastPara="0" lIns="0" tIns="0" rIns="0" bIns="0" anchor="t"/>
          <a:lstStyle/>
          <a:p>
            <a:pPr algn="l" hangingPunct="0">
              <a:lnSpc>
                <a:spcPct val="100000"/>
              </a:lnSpc>
            </a:pPr>
            <a:r>
              <a:rPr b="1">
                <a:latin typeface="Arial"/>
                <a:ea typeface="+mn-ea"/>
                <a:cs typeface="Arial"/>
              </a:rPr>
              <a:t>Note title</a:t>
            </a:r>
          </a:p>
          <a:p>
            <a:pPr algn="l" hangingPunct="0">
              <a:lnSpc>
                <a:spcPct val="100000"/>
              </a:lnSpc>
            </a:pPr>
            <a:r>
              <a:rPr>
                <a:latin typeface="Arial"/>
                <a:ea typeface="+mn-ea"/>
                <a:cs typeface="Arial"/>
              </a:rPr>
              <a:t>Type your notes here. They will be viewable in presenter view.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8AFD9-D5DB-4A47-A4BE-251B4DF1413A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08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t>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91E29-D66E-481E-8EDC-43396358AD9A}" type="datetime1">
              <a:rPr lang="en-US" smtClean="0"/>
              <a:t>8/21/2023</a:t>
            </a:fld>
            <a:endParaRPr/>
          </a:p>
        </p:txBody>
      </p:sp>
      <p:sp>
        <p:nvSpPr>
          <p:cNvPr id="5" name="Bottom colontit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smtClean="0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530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D377-67F7-4582-9193-686FCBDA3FDA}" type="datetime1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43E6-0357-1B40-8726-50F09ABBA8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34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59F89-47DF-46B0-A6ED-FC6436CCAACD}" type="datetime1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43E6-0357-1B40-8726-50F09ABBA8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59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B577-DC43-414E-8917-677CA7E546AA}" type="datetime1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43E6-0357-1B40-8726-50F09ABBA8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67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DA2C2-AF4F-4143-900C-5A552ACEC641}" type="datetime1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43E6-0357-1B40-8726-50F09ABBA8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9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D5FD0-D487-4765-8827-E3E1DD86C9F8}" type="datetime1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43E6-0357-1B40-8726-50F09ABBA8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15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BDEE7-371E-4428-9643-858756161BAF}" type="datetime1">
              <a:rPr lang="en-US" smtClean="0"/>
              <a:t>8/21/2023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43E6-0357-1B40-8726-50F09ABBA8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449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9F8D3-725B-4F19-8285-2E55B3A96620}" type="datetime1">
              <a:rPr lang="en-US" smtClean="0"/>
              <a:t>8/21/2023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43E6-0357-1B40-8726-50F09ABBA8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92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11987-42F6-42AD-950C-2C620C410C3B}" type="datetime1">
              <a:rPr lang="en-US" smtClean="0"/>
              <a:t>8/21/2023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43E6-0357-1B40-8726-50F09ABBA8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04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AC38-45B9-4E35-88F4-638092101A7B}" type="datetime1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43E6-0357-1B40-8726-50F09ABBA8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93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51A2-C3E7-4645-81D3-54138AB02DD6}" type="datetime1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43E6-0357-1B40-8726-50F09ABBA8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23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915F-BFBB-445F-B0D6-BF6F20A92730}" type="datetime1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943E6-0357-1B40-8726-50F09ABBA8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02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github.com/shellymutu-grigg?tab=repositories&amp;q=&amp;type=&amp;language=java&amp;sort=stargazers" TargetMode="Externa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hyperlink" Target="https://github.com/shellymutu-grigg/Selenium_WebDriver_with_Java_DEMO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github.com/shellymutu-grigg/Selenium_WebDriver_with_Java_DEMO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4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Cover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68D1269-34C2-1261-7B5C-20D02267A67C}"/>
              </a:ext>
            </a:extLst>
          </p:cNvPr>
          <p:cNvSpPr/>
          <p:nvPr/>
        </p:nvSpPr>
        <p:spPr>
          <a:xfrm>
            <a:off x="2003733" y="4685138"/>
            <a:ext cx="2283678" cy="533400"/>
          </a:xfrm>
          <a:prstGeom prst="roundRect">
            <a:avLst/>
          </a:prstGeom>
          <a:solidFill>
            <a:srgbClr val="142C5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hape-1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-85725" y="0"/>
            <a:ext cx="843935" cy="740946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66900" y="2752725"/>
            <a:ext cx="5760320" cy="666750"/>
          </a:xfrm>
          <a:prstGeom prst="rect">
            <a:avLst/>
          </a:prstGeom>
        </p:spPr>
        <p:txBody>
          <a:bodyPr spcFirstLastPara="0" lIns="95250" tIns="95250" rIns="95250" bIns="0" anchor="t"/>
          <a:lstStyle/>
          <a:p>
            <a:pPr algn="l" hangingPunct="0">
              <a:lnSpc>
                <a:spcPct val="83333"/>
              </a:lnSpc>
              <a:spcBef>
                <a:spcPct val="6667"/>
              </a:spcBef>
            </a:pPr>
            <a:r>
              <a:rPr sz="3600" b="1" dirty="0">
                <a:solidFill>
                  <a:srgbClr val="292929"/>
                </a:solidFill>
                <a:latin typeface="Poppins"/>
                <a:ea typeface="+mn-ea"/>
                <a:cs typeface="Poppins"/>
              </a:rPr>
              <a:t>Selenium with Java</a:t>
            </a:r>
          </a:p>
        </p:txBody>
      </p:sp>
      <p:sp>
        <p:nvSpPr>
          <p:cNvPr id="4" name="Rectangle 3"/>
          <p:cNvSpPr/>
          <p:nvPr/>
        </p:nvSpPr>
        <p:spPr>
          <a:xfrm>
            <a:off x="1876064" y="3619500"/>
            <a:ext cx="5760320" cy="533400"/>
          </a:xfrm>
          <a:prstGeom prst="rect">
            <a:avLst/>
          </a:prstGeom>
        </p:spPr>
        <p:txBody>
          <a:bodyPr spcFirstLastPara="0" lIns="95250" tIns="95250" rIns="95250" bIns="0" anchor="t"/>
          <a:lstStyle/>
          <a:p>
            <a:pPr algn="l" hangingPunct="0">
              <a:lnSpc>
                <a:spcPct val="100000"/>
              </a:lnSpc>
            </a:pPr>
            <a:r>
              <a:rPr sz="2250">
                <a:solidFill>
                  <a:srgbClr val="F4434B"/>
                </a:solidFill>
                <a:latin typeface="Poppins"/>
                <a:ea typeface="+mn-ea"/>
                <a:cs typeface="Poppins"/>
              </a:rPr>
              <a:t>Test Automation</a:t>
            </a:r>
          </a:p>
        </p:txBody>
      </p:sp>
      <p:sp>
        <p:nvSpPr>
          <p:cNvPr id="5" name="Rectangle 4"/>
          <p:cNvSpPr/>
          <p:nvPr/>
        </p:nvSpPr>
        <p:spPr>
          <a:xfrm rot="-5400000">
            <a:off x="-1019175" y="1447800"/>
            <a:ext cx="2794265" cy="476250"/>
          </a:xfrm>
          <a:prstGeom prst="rect">
            <a:avLst/>
          </a:prstGeom>
        </p:spPr>
        <p:txBody>
          <a:bodyPr spcFirstLastPara="0" lIns="95250" tIns="95250" rIns="95250" bIns="0" anchor="t"/>
          <a:lstStyle/>
          <a:p>
            <a:pPr algn="r" hangingPunct="0">
              <a:lnSpc>
                <a:spcPct val="100000"/>
              </a:lnSpc>
            </a:pPr>
            <a:r>
              <a:rPr sz="1800" b="1">
                <a:solidFill>
                  <a:srgbClr val="F4434B"/>
                </a:solidFill>
                <a:latin typeface="Poppins"/>
                <a:ea typeface="+mn-ea"/>
                <a:cs typeface="Poppins"/>
              </a:rPr>
              <a:t>Shelly Mutu-Grigg</a:t>
            </a:r>
          </a:p>
        </p:txBody>
      </p:sp>
      <p:pic>
        <p:nvPicPr>
          <p:cNvPr id="8" name="TTC_logo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10982325" y="6629400"/>
            <a:ext cx="1666875" cy="685800"/>
          </a:xfrm>
          <a:prstGeom prst="rect">
            <a:avLst/>
          </a:prstGeom>
        </p:spPr>
      </p:pic>
      <p:pic>
        <p:nvPicPr>
          <p:cNvPr id="11" name="Chevron-Transparent-PNG"/>
          <p:cNvPicPr/>
          <p:nvPr/>
        </p:nvPicPr>
        <p:blipFill rotWithShape="1">
          <a:blip r:embed="rId5"/>
          <a:stretch>
            <a:fillRect/>
          </a:stretch>
        </p:blipFill>
        <p:spPr>
          <a:xfrm>
            <a:off x="2876550" y="4810125"/>
            <a:ext cx="269023" cy="269023"/>
          </a:xfrm>
          <a:prstGeom prst="rect">
            <a:avLst/>
          </a:prstGeom>
        </p:spPr>
      </p:pic>
      <p:pic>
        <p:nvPicPr>
          <p:cNvPr id="12" name="Chevron-Transparent-PNG copy 1"/>
          <p:cNvPicPr/>
          <p:nvPr/>
        </p:nvPicPr>
        <p:blipFill rotWithShape="1">
          <a:blip r:embed="rId5"/>
          <a:stretch>
            <a:fillRect/>
          </a:stretch>
        </p:blipFill>
        <p:spPr>
          <a:xfrm>
            <a:off x="3145572" y="4817327"/>
            <a:ext cx="269023" cy="269023"/>
          </a:xfrm>
          <a:prstGeom prst="rect">
            <a:avLst/>
          </a:prstGeom>
        </p:spPr>
      </p:pic>
      <p:pic>
        <p:nvPicPr>
          <p:cNvPr id="13" name="ArrowOutline21">
            <a:extLst>
              <a:ext uri="{FF2B5EF4-FFF2-40B4-BE49-F238E27FC236}">
                <a16:creationId xmlns:a16="http://schemas.microsoft.com/office/drawing/2014/main" id="{A7E3251A-15B3-6686-1F88-6ECA966FB267}"/>
              </a:ext>
            </a:extLst>
          </p:cNvPr>
          <p:cNvPicPr/>
          <p:nvPr/>
        </p:nvPicPr>
        <p:blipFill rotWithShape="1">
          <a:blip r:embed="rId6"/>
          <a:stretch>
            <a:fillRect/>
          </a:stretch>
        </p:blipFill>
        <p:spPr>
          <a:xfrm>
            <a:off x="123824" y="6835763"/>
            <a:ext cx="476251" cy="381289"/>
          </a:xfrm>
          <a:prstGeom prst="rect">
            <a:avLst/>
          </a:prstGeo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F1EEA9B-C4A7-EFD3-A553-FBE8A8576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48962" y="6789737"/>
            <a:ext cx="2133600" cy="365125"/>
          </a:xfrm>
        </p:spPr>
        <p:txBody>
          <a:bodyPr/>
          <a:lstStyle/>
          <a:p>
            <a:fld id="{6CB18C70-803E-428A-BAB3-289BE172EF8D}" type="slidenum">
              <a:rPr lang="en-US" smtClean="0"/>
              <a:t>1</a:t>
            </a:fld>
            <a:endParaRPr lang="en-US" dirty="0"/>
          </a:p>
        </p:txBody>
      </p:sp>
      <p:pic>
        <p:nvPicPr>
          <p:cNvPr id="6" name="Samsung Galaxy S21">
            <a:extLst>
              <a:ext uri="{FF2B5EF4-FFF2-40B4-BE49-F238E27FC236}">
                <a16:creationId xmlns:a16="http://schemas.microsoft.com/office/drawing/2014/main" id="{B23A681B-3681-ADCF-FBA5-844076F8EF32}"/>
              </a:ext>
            </a:extLst>
          </p:cNvPr>
          <p:cNvPicPr/>
          <p:nvPr/>
        </p:nvPicPr>
        <p:blipFill rotWithShape="1">
          <a:blip r:embed="rId7"/>
          <a:stretch>
            <a:fillRect/>
          </a:stretch>
        </p:blipFill>
        <p:spPr>
          <a:xfrm>
            <a:off x="6505575" y="0"/>
            <a:ext cx="5469548" cy="759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024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Agenda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83088" y="1543050"/>
            <a:ext cx="4368608" cy="666750"/>
          </a:xfrm>
          <a:prstGeom prst="rect">
            <a:avLst/>
          </a:prstGeom>
        </p:spPr>
        <p:txBody>
          <a:bodyPr spcFirstLastPara="0" lIns="95250" tIns="95250" rIns="95250" bIns="0" anchor="t"/>
          <a:lstStyle/>
          <a:p>
            <a:pPr algn="l" hangingPunct="0">
              <a:lnSpc>
                <a:spcPct val="83333"/>
              </a:lnSpc>
              <a:spcBef>
                <a:spcPct val="6667"/>
              </a:spcBef>
            </a:pPr>
            <a:r>
              <a:rPr sz="3600" b="1">
                <a:solidFill>
                  <a:srgbClr val="292929"/>
                </a:solidFill>
                <a:latin typeface="Poppins"/>
                <a:ea typeface="+mn-ea"/>
                <a:cs typeface="Poppins"/>
              </a:rPr>
              <a:t>Agenda</a:t>
            </a:r>
          </a:p>
        </p:txBody>
      </p:sp>
      <p:pic>
        <p:nvPicPr>
          <p:cNvPr id="3" name="Shape-1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9360880" y="-108112"/>
            <a:ext cx="3803147" cy="756952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86199" y="1133475"/>
            <a:ext cx="5760320" cy="419100"/>
          </a:xfrm>
          <a:prstGeom prst="rect">
            <a:avLst/>
          </a:prstGeom>
        </p:spPr>
        <p:txBody>
          <a:bodyPr spcFirstLastPara="0" lIns="95250" tIns="95250" rIns="95250" bIns="0" anchor="t"/>
          <a:lstStyle/>
          <a:p>
            <a:pPr algn="l" hangingPunct="0">
              <a:lnSpc>
                <a:spcPct val="83333"/>
              </a:lnSpc>
              <a:spcBef>
                <a:spcPct val="6667"/>
              </a:spcBef>
            </a:pPr>
            <a:r>
              <a:rPr sz="1800" dirty="0">
                <a:solidFill>
                  <a:srgbClr val="F4434B"/>
                </a:solidFill>
                <a:latin typeface="Poppins"/>
                <a:ea typeface="+mn-ea"/>
                <a:cs typeface="Poppins"/>
              </a:rPr>
              <a:t>What </a:t>
            </a:r>
            <a:r>
              <a:rPr lang="en-US" sz="1800" dirty="0">
                <a:solidFill>
                  <a:srgbClr val="F4434B"/>
                </a:solidFill>
                <a:latin typeface="Poppins"/>
                <a:ea typeface="+mn-ea"/>
                <a:cs typeface="Poppins"/>
              </a:rPr>
              <a:t>presentation will </a:t>
            </a:r>
            <a:r>
              <a:rPr sz="1800" dirty="0">
                <a:solidFill>
                  <a:srgbClr val="F4434B"/>
                </a:solidFill>
                <a:latin typeface="Poppins"/>
                <a:ea typeface="+mn-ea"/>
                <a:cs typeface="Poppins"/>
              </a:rPr>
              <a:t>cover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77500" y="6191250"/>
            <a:ext cx="2541632" cy="333375"/>
          </a:xfrm>
          <a:prstGeom prst="rect">
            <a:avLst/>
          </a:prstGeom>
          <a:solidFill>
            <a:srgbClr val="292929"/>
          </a:solidFill>
        </p:spPr>
        <p:txBody>
          <a:bodyPr spcFirstLastPara="0" lIns="175461" tIns="87730" rIns="175461" bIns="0" anchor="t"/>
          <a:lstStyle/>
          <a:p>
            <a:pPr algn="l" hangingPunct="0">
              <a:lnSpc>
                <a:spcPct val="83333"/>
              </a:lnSpc>
              <a:spcBef>
                <a:spcPct val="6667"/>
              </a:spcBef>
            </a:pPr>
            <a:r>
              <a:rPr sz="1243">
                <a:solidFill>
                  <a:srgbClr val="FFFFFF"/>
                </a:solidFill>
                <a:latin typeface="Poppins"/>
                <a:ea typeface="+mn-ea"/>
                <a:cs typeface="Poppins"/>
              </a:rPr>
              <a:t>https://www.selenium.dev/</a:t>
            </a:r>
          </a:p>
        </p:txBody>
      </p:sp>
      <p:pic>
        <p:nvPicPr>
          <p:cNvPr id="8" name="TTC_logo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10982325" y="6629400"/>
            <a:ext cx="1666875" cy="685800"/>
          </a:xfrm>
          <a:prstGeom prst="rect">
            <a:avLst/>
          </a:prstGeom>
        </p:spPr>
      </p:pic>
      <p:pic>
        <p:nvPicPr>
          <p:cNvPr id="9" name="Shape-1 copy 1"/>
          <p:cNvPicPr/>
          <p:nvPr/>
        </p:nvPicPr>
        <p:blipFill rotWithShape="1">
          <a:blip r:embed="rId5"/>
          <a:stretch>
            <a:fillRect/>
          </a:stretch>
        </p:blipFill>
        <p:spPr>
          <a:xfrm>
            <a:off x="-85725" y="-1"/>
            <a:ext cx="843935" cy="738118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 rot="-5400000">
            <a:off x="-1019175" y="1447800"/>
            <a:ext cx="2794265" cy="476250"/>
          </a:xfrm>
          <a:prstGeom prst="rect">
            <a:avLst/>
          </a:prstGeom>
        </p:spPr>
        <p:txBody>
          <a:bodyPr spcFirstLastPara="0" lIns="95250" tIns="95250" rIns="95250" bIns="0" anchor="t"/>
          <a:lstStyle/>
          <a:p>
            <a:pPr algn="r" hangingPunct="0">
              <a:lnSpc>
                <a:spcPct val="100000"/>
              </a:lnSpc>
            </a:pPr>
            <a:r>
              <a:rPr sz="1800" b="1">
                <a:solidFill>
                  <a:srgbClr val="F4434B"/>
                </a:solidFill>
                <a:latin typeface="Poppins"/>
                <a:ea typeface="+mn-ea"/>
                <a:cs typeface="Poppins"/>
              </a:rPr>
              <a:t>Shelly Mutu-Grigg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FA69B9A-1EED-A821-5F04-B42827958FAC}"/>
              </a:ext>
            </a:extLst>
          </p:cNvPr>
          <p:cNvGrpSpPr/>
          <p:nvPr/>
        </p:nvGrpSpPr>
        <p:grpSpPr>
          <a:xfrm>
            <a:off x="1886683" y="2633958"/>
            <a:ext cx="5864801" cy="561975"/>
            <a:chOff x="1612324" y="2562225"/>
            <a:chExt cx="5864801" cy="561975"/>
          </a:xfrm>
        </p:grpSpPr>
        <p:sp>
          <p:nvSpPr>
            <p:cNvPr id="4" name="Rectangle 3"/>
            <p:cNvSpPr/>
            <p:nvPr/>
          </p:nvSpPr>
          <p:spPr>
            <a:xfrm>
              <a:off x="1847850" y="2562225"/>
              <a:ext cx="5629275" cy="561975"/>
            </a:xfrm>
            <a:prstGeom prst="rect">
              <a:avLst/>
            </a:prstGeom>
          </p:spPr>
          <p:txBody>
            <a:bodyPr spcFirstLastPara="0" lIns="95250" tIns="95250" rIns="95250" bIns="0" anchor="t"/>
            <a:lstStyle/>
            <a:p>
              <a:pPr algn="l" hangingPunct="0">
                <a:lnSpc>
                  <a:spcPct val="133333"/>
                </a:lnSpc>
              </a:pPr>
              <a:r>
                <a:rPr sz="1800" b="1" dirty="0">
                  <a:solidFill>
                    <a:srgbClr val="4C5C7C"/>
                  </a:solidFill>
                  <a:latin typeface="Poppins"/>
                  <a:ea typeface="+mn-ea"/>
                  <a:cs typeface="Poppins"/>
                </a:rPr>
                <a:t>Review of GitHub Repos of course work</a:t>
              </a:r>
            </a:p>
          </p:txBody>
        </p:sp>
        <p:pic>
          <p:nvPicPr>
            <p:cNvPr id="16" name="WebOutline39">
              <a:extLst>
                <a:ext uri="{FF2B5EF4-FFF2-40B4-BE49-F238E27FC236}">
                  <a16:creationId xmlns:a16="http://schemas.microsoft.com/office/drawing/2014/main" id="{A983E40F-D97E-A59B-11BC-56AAC7C3C717}"/>
                </a:ext>
              </a:extLst>
            </p:cNvPr>
            <p:cNvPicPr/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612324" y="2730189"/>
              <a:ext cx="245131" cy="254621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C28D59F-E00B-56AA-A216-4CB501A0A689}"/>
              </a:ext>
            </a:extLst>
          </p:cNvPr>
          <p:cNvGrpSpPr/>
          <p:nvPr/>
        </p:nvGrpSpPr>
        <p:grpSpPr>
          <a:xfrm>
            <a:off x="1877077" y="3328491"/>
            <a:ext cx="5874407" cy="561975"/>
            <a:chOff x="1602718" y="3324225"/>
            <a:chExt cx="5874407" cy="561975"/>
          </a:xfrm>
        </p:grpSpPr>
        <p:sp>
          <p:nvSpPr>
            <p:cNvPr id="13" name="Rectangle 12"/>
            <p:cNvSpPr/>
            <p:nvPr/>
          </p:nvSpPr>
          <p:spPr>
            <a:xfrm>
              <a:off x="1847850" y="3324225"/>
              <a:ext cx="5629275" cy="561975"/>
            </a:xfrm>
            <a:prstGeom prst="rect">
              <a:avLst/>
            </a:prstGeom>
          </p:spPr>
          <p:txBody>
            <a:bodyPr spcFirstLastPara="0" lIns="95250" tIns="95250" rIns="95250" bIns="0" anchor="t"/>
            <a:lstStyle/>
            <a:p>
              <a:pPr algn="l" hangingPunct="0">
                <a:lnSpc>
                  <a:spcPct val="133333"/>
                </a:lnSpc>
              </a:pPr>
              <a:r>
                <a:rPr sz="1800" b="1" dirty="0">
                  <a:solidFill>
                    <a:srgbClr val="4C5C7C"/>
                  </a:solidFill>
                  <a:latin typeface="Poppins"/>
                  <a:ea typeface="+mn-ea"/>
                  <a:cs typeface="Poppins"/>
                </a:rPr>
                <a:t>Review of GitHub Repo for demo</a:t>
              </a:r>
            </a:p>
          </p:txBody>
        </p:sp>
        <p:pic>
          <p:nvPicPr>
            <p:cNvPr id="18" name="WebOutline39">
              <a:extLst>
                <a:ext uri="{FF2B5EF4-FFF2-40B4-BE49-F238E27FC236}">
                  <a16:creationId xmlns:a16="http://schemas.microsoft.com/office/drawing/2014/main" id="{48A78363-B556-9266-35D7-1C6790D9FA00}"/>
                </a:ext>
              </a:extLst>
            </p:cNvPr>
            <p:cNvPicPr/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602718" y="3488233"/>
              <a:ext cx="245131" cy="254621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BC470B5-C40A-5230-FF06-1146ACC246BD}"/>
              </a:ext>
            </a:extLst>
          </p:cNvPr>
          <p:cNvGrpSpPr/>
          <p:nvPr/>
        </p:nvGrpSpPr>
        <p:grpSpPr>
          <a:xfrm>
            <a:off x="1877076" y="4054474"/>
            <a:ext cx="5874408" cy="561975"/>
            <a:chOff x="1602717" y="4162425"/>
            <a:chExt cx="5874408" cy="561975"/>
          </a:xfrm>
        </p:grpSpPr>
        <p:sp>
          <p:nvSpPr>
            <p:cNvPr id="14" name="Rectangle 13"/>
            <p:cNvSpPr/>
            <p:nvPr/>
          </p:nvSpPr>
          <p:spPr>
            <a:xfrm>
              <a:off x="1847850" y="4162425"/>
              <a:ext cx="5629275" cy="561975"/>
            </a:xfrm>
            <a:prstGeom prst="rect">
              <a:avLst/>
            </a:prstGeom>
          </p:spPr>
          <p:txBody>
            <a:bodyPr spcFirstLastPara="0" lIns="95250" tIns="95250" rIns="95250" bIns="0" anchor="t"/>
            <a:lstStyle/>
            <a:p>
              <a:pPr algn="l" hangingPunct="0">
                <a:lnSpc>
                  <a:spcPct val="133333"/>
                </a:lnSpc>
              </a:pPr>
              <a:r>
                <a:rPr sz="1800" b="1" dirty="0">
                  <a:solidFill>
                    <a:srgbClr val="4C5C7C"/>
                  </a:solidFill>
                  <a:latin typeface="Poppins"/>
                  <a:ea typeface="+mn-ea"/>
                  <a:cs typeface="Poppins"/>
                </a:rPr>
                <a:t>Demonstration of demo functionality</a:t>
              </a:r>
            </a:p>
          </p:txBody>
        </p:sp>
        <p:pic>
          <p:nvPicPr>
            <p:cNvPr id="19" name="WebOutline39">
              <a:extLst>
                <a:ext uri="{FF2B5EF4-FFF2-40B4-BE49-F238E27FC236}">
                  <a16:creationId xmlns:a16="http://schemas.microsoft.com/office/drawing/2014/main" id="{3B6BF7D9-23DE-179D-698C-C1352E2711FF}"/>
                </a:ext>
              </a:extLst>
            </p:cNvPr>
            <p:cNvPicPr/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602717" y="4344578"/>
              <a:ext cx="245131" cy="254621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AFE0B2C-8EC9-A0B7-F808-AAB58CCF550A}"/>
              </a:ext>
            </a:extLst>
          </p:cNvPr>
          <p:cNvGrpSpPr/>
          <p:nvPr/>
        </p:nvGrpSpPr>
        <p:grpSpPr>
          <a:xfrm>
            <a:off x="1877076" y="4789562"/>
            <a:ext cx="5874408" cy="561975"/>
            <a:chOff x="1602717" y="4962525"/>
            <a:chExt cx="5874408" cy="561975"/>
          </a:xfrm>
        </p:grpSpPr>
        <p:sp>
          <p:nvSpPr>
            <p:cNvPr id="15" name="Rectangle 14"/>
            <p:cNvSpPr/>
            <p:nvPr/>
          </p:nvSpPr>
          <p:spPr>
            <a:xfrm>
              <a:off x="1847850" y="4962525"/>
              <a:ext cx="5629275" cy="561975"/>
            </a:xfrm>
            <a:prstGeom prst="rect">
              <a:avLst/>
            </a:prstGeom>
          </p:spPr>
          <p:txBody>
            <a:bodyPr spcFirstLastPara="0" lIns="95250" tIns="95250" rIns="95250" bIns="0" anchor="t"/>
            <a:lstStyle/>
            <a:p>
              <a:pPr algn="l" hangingPunct="0">
                <a:lnSpc>
                  <a:spcPct val="133333"/>
                </a:lnSpc>
              </a:pPr>
              <a:r>
                <a:rPr sz="1800" b="1" dirty="0">
                  <a:solidFill>
                    <a:srgbClr val="4C5C7C"/>
                  </a:solidFill>
                  <a:latin typeface="Poppins"/>
                  <a:ea typeface="+mn-ea"/>
                  <a:cs typeface="Poppins"/>
                </a:rPr>
                <a:t>Discuss learnings</a:t>
              </a:r>
            </a:p>
          </p:txBody>
        </p:sp>
        <p:pic>
          <p:nvPicPr>
            <p:cNvPr id="20" name="WebOutline39">
              <a:extLst>
                <a:ext uri="{FF2B5EF4-FFF2-40B4-BE49-F238E27FC236}">
                  <a16:creationId xmlns:a16="http://schemas.microsoft.com/office/drawing/2014/main" id="{8999FD47-03E8-2161-4393-19395D539411}"/>
                </a:ext>
              </a:extLst>
            </p:cNvPr>
            <p:cNvPicPr/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602717" y="5116201"/>
              <a:ext cx="245131" cy="254621"/>
            </a:xfrm>
            <a:prstGeom prst="rect">
              <a:avLst/>
            </a:prstGeom>
          </p:spPr>
        </p:pic>
      </p:grpSp>
      <p:pic>
        <p:nvPicPr>
          <p:cNvPr id="25" name="ArrowOutline21">
            <a:extLst>
              <a:ext uri="{FF2B5EF4-FFF2-40B4-BE49-F238E27FC236}">
                <a16:creationId xmlns:a16="http://schemas.microsoft.com/office/drawing/2014/main" id="{DD4D9D9E-A169-75BB-CC5F-2045E7564C21}"/>
              </a:ext>
            </a:extLst>
          </p:cNvPr>
          <p:cNvPicPr/>
          <p:nvPr/>
        </p:nvPicPr>
        <p:blipFill rotWithShape="1">
          <a:blip r:embed="rId7"/>
          <a:stretch>
            <a:fillRect/>
          </a:stretch>
        </p:blipFill>
        <p:spPr>
          <a:xfrm>
            <a:off x="123824" y="6835763"/>
            <a:ext cx="476251" cy="381289"/>
          </a:xfrm>
          <a:prstGeom prst="rect">
            <a:avLst/>
          </a:prstGeom>
        </p:spPr>
      </p:pic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D1D7A64D-F591-9F25-17D9-24FFB6BEE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3726" y="6789737"/>
            <a:ext cx="2133600" cy="365125"/>
          </a:xfrm>
        </p:spPr>
        <p:txBody>
          <a:bodyPr/>
          <a:lstStyle/>
          <a:p>
            <a:fld id="{6CB18C70-803E-428A-BAB3-289BE172EF8D}" type="slidenum">
              <a:rPr lang="en-US" smtClean="0"/>
              <a:t>2</a:t>
            </a:fld>
            <a:endParaRPr lang="en-US" dirty="0"/>
          </a:p>
        </p:txBody>
      </p:sp>
      <p:pic>
        <p:nvPicPr>
          <p:cNvPr id="27" name="Samsung Galaxy S21">
            <a:extLst>
              <a:ext uri="{FF2B5EF4-FFF2-40B4-BE49-F238E27FC236}">
                <a16:creationId xmlns:a16="http://schemas.microsoft.com/office/drawing/2014/main" id="{E6396703-3700-AB36-BDCD-E911CE5A59D2}"/>
              </a:ext>
            </a:extLst>
          </p:cNvPr>
          <p:cNvPicPr/>
          <p:nvPr/>
        </p:nvPicPr>
        <p:blipFill rotWithShape="1">
          <a:blip r:embed="rId8"/>
          <a:stretch>
            <a:fillRect/>
          </a:stretch>
        </p:blipFill>
        <p:spPr>
          <a:xfrm>
            <a:off x="5819775" y="771525"/>
            <a:ext cx="7997286" cy="623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024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Course work repos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7">
            <a:extLst>
              <a:ext uri="{FF2B5EF4-FFF2-40B4-BE49-F238E27FC236}">
                <a16:creationId xmlns:a16="http://schemas.microsoft.com/office/drawing/2014/main" id="{BFD8069B-3C87-89F9-D94A-5ECAC0A7648B}"/>
              </a:ext>
            </a:extLst>
          </p:cNvPr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7781926" y="3429001"/>
            <a:ext cx="5306002" cy="401014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62050" y="800100"/>
            <a:ext cx="5208262" cy="666750"/>
          </a:xfrm>
          <a:prstGeom prst="rect">
            <a:avLst/>
          </a:prstGeom>
        </p:spPr>
        <p:txBody>
          <a:bodyPr spcFirstLastPara="0" lIns="95250" tIns="95250" rIns="95250" bIns="0" anchor="t"/>
          <a:lstStyle/>
          <a:p>
            <a:pPr algn="l" hangingPunct="0">
              <a:lnSpc>
                <a:spcPct val="83333"/>
              </a:lnSpc>
              <a:spcBef>
                <a:spcPct val="6667"/>
              </a:spcBef>
            </a:pPr>
            <a:r>
              <a:rPr sz="3600" b="1" dirty="0">
                <a:solidFill>
                  <a:srgbClr val="292929"/>
                </a:solidFill>
                <a:latin typeface="Poppins"/>
                <a:ea typeface="+mn-ea"/>
                <a:cs typeface="Poppins"/>
              </a:rPr>
              <a:t>Course Work Repos</a:t>
            </a:r>
          </a:p>
        </p:txBody>
      </p:sp>
      <p:sp>
        <p:nvSpPr>
          <p:cNvPr id="5" name="Rectangle 4"/>
          <p:cNvSpPr/>
          <p:nvPr/>
        </p:nvSpPr>
        <p:spPr>
          <a:xfrm>
            <a:off x="1162050" y="276225"/>
            <a:ext cx="5760320" cy="419100"/>
          </a:xfrm>
          <a:prstGeom prst="rect">
            <a:avLst/>
          </a:prstGeom>
        </p:spPr>
        <p:txBody>
          <a:bodyPr spcFirstLastPara="0" lIns="95250" tIns="95250" rIns="95250" bIns="0" anchor="t"/>
          <a:lstStyle/>
          <a:p>
            <a:pPr algn="l" hangingPunct="0">
              <a:lnSpc>
                <a:spcPct val="83333"/>
              </a:lnSpc>
              <a:spcBef>
                <a:spcPct val="6667"/>
              </a:spcBef>
            </a:pPr>
            <a:r>
              <a:rPr sz="1800">
                <a:solidFill>
                  <a:srgbClr val="F4434B"/>
                </a:solidFill>
                <a:latin typeface="Poppins"/>
                <a:ea typeface="+mn-ea"/>
                <a:cs typeface="Poppins"/>
              </a:rPr>
              <a:t>GitHub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5325" y="6191250"/>
            <a:ext cx="4703807" cy="333375"/>
          </a:xfrm>
          <a:prstGeom prst="rect">
            <a:avLst/>
          </a:prstGeom>
          <a:solidFill>
            <a:srgbClr val="292929"/>
          </a:solidFill>
        </p:spPr>
        <p:txBody>
          <a:bodyPr spcFirstLastPara="0" lIns="175461" tIns="87730" rIns="175461" bIns="0" anchor="t"/>
          <a:lstStyle/>
          <a:p>
            <a:pPr algn="l" hangingPunct="0">
              <a:lnSpc>
                <a:spcPct val="83333"/>
              </a:lnSpc>
              <a:spcBef>
                <a:spcPct val="6667"/>
              </a:spcBef>
            </a:pPr>
            <a:r>
              <a:rPr sz="1243" dirty="0">
                <a:solidFill>
                  <a:schemeClr val="bg1">
                    <a:lumMod val="95000"/>
                  </a:schemeClr>
                </a:solidFill>
                <a:latin typeface="Poppins"/>
                <a:ea typeface="+mn-ea"/>
                <a:cs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https://github.com/shellymutu-grigg?tab=repositories</a:t>
            </a:r>
          </a:p>
        </p:txBody>
      </p:sp>
      <p:pic>
        <p:nvPicPr>
          <p:cNvPr id="7" name="TTC_logo"/>
          <p:cNvPicPr/>
          <p:nvPr/>
        </p:nvPicPr>
        <p:blipFill rotWithShape="1">
          <a:blip r:embed="rId5"/>
          <a:stretch>
            <a:fillRect/>
          </a:stretch>
        </p:blipFill>
        <p:spPr>
          <a:xfrm>
            <a:off x="10982325" y="6629400"/>
            <a:ext cx="1666875" cy="685800"/>
          </a:xfrm>
          <a:prstGeom prst="rect">
            <a:avLst/>
          </a:prstGeom>
        </p:spPr>
      </p:pic>
      <p:pic>
        <p:nvPicPr>
          <p:cNvPr id="8" name="Shape-1 copy 1"/>
          <p:cNvPicPr/>
          <p:nvPr/>
        </p:nvPicPr>
        <p:blipFill rotWithShape="1">
          <a:blip r:embed="rId6"/>
          <a:stretch>
            <a:fillRect/>
          </a:stretch>
        </p:blipFill>
        <p:spPr>
          <a:xfrm>
            <a:off x="-85725" y="0"/>
            <a:ext cx="843935" cy="743914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 rot="-5400000">
            <a:off x="-1019175" y="1447800"/>
            <a:ext cx="2794265" cy="476250"/>
          </a:xfrm>
          <a:prstGeom prst="rect">
            <a:avLst/>
          </a:prstGeom>
        </p:spPr>
        <p:txBody>
          <a:bodyPr spcFirstLastPara="0" lIns="95250" tIns="95250" rIns="95250" bIns="0" anchor="t"/>
          <a:lstStyle/>
          <a:p>
            <a:pPr algn="r" hangingPunct="0">
              <a:lnSpc>
                <a:spcPct val="100000"/>
              </a:lnSpc>
            </a:pPr>
            <a:r>
              <a:rPr sz="1800" b="1">
                <a:solidFill>
                  <a:srgbClr val="F4434B"/>
                </a:solidFill>
                <a:latin typeface="Poppins"/>
                <a:ea typeface="+mn-ea"/>
                <a:cs typeface="Poppins"/>
              </a:rPr>
              <a:t>Shelly Mutu-Grigg</a:t>
            </a:r>
          </a:p>
        </p:txBody>
      </p:sp>
      <p:pic>
        <p:nvPicPr>
          <p:cNvPr id="15" name="Github COurse Work repos"/>
          <p:cNvPicPr/>
          <p:nvPr/>
        </p:nvPicPr>
        <p:blipFill rotWithShape="1">
          <a:blip r:embed="rId7"/>
          <a:stretch>
            <a:fillRect/>
          </a:stretch>
        </p:blipFill>
        <p:spPr>
          <a:xfrm>
            <a:off x="8111977" y="1300979"/>
            <a:ext cx="4629414" cy="348615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FDF90F42-3578-89FC-D0EE-78CABA9EF96F}"/>
              </a:ext>
            </a:extLst>
          </p:cNvPr>
          <p:cNvGrpSpPr/>
          <p:nvPr/>
        </p:nvGrpSpPr>
        <p:grpSpPr>
          <a:xfrm>
            <a:off x="1238579" y="1496445"/>
            <a:ext cx="6452394" cy="572280"/>
            <a:chOff x="1239971" y="1581144"/>
            <a:chExt cx="6452394" cy="572280"/>
          </a:xfrm>
        </p:grpSpPr>
        <p:sp>
          <p:nvSpPr>
            <p:cNvPr id="4" name="Rectangle 3"/>
            <p:cNvSpPr/>
            <p:nvPr/>
          </p:nvSpPr>
          <p:spPr>
            <a:xfrm>
              <a:off x="1445782" y="1581144"/>
              <a:ext cx="6246583" cy="572280"/>
            </a:xfrm>
            <a:prstGeom prst="rect">
              <a:avLst/>
            </a:prstGeom>
          </p:spPr>
          <p:txBody>
            <a:bodyPr spcFirstLastPara="0" lIns="96997" tIns="96997" rIns="96997" bIns="0" anchor="t"/>
            <a:lstStyle/>
            <a:p>
              <a:pPr algn="l" hangingPunct="0">
                <a:lnSpc>
                  <a:spcPct val="133333"/>
                </a:lnSpc>
              </a:pPr>
              <a:r>
                <a:rPr sz="1833" b="1" dirty="0">
                  <a:solidFill>
                    <a:srgbClr val="4C5C7C"/>
                  </a:solidFill>
                  <a:latin typeface="Poppins"/>
                  <a:ea typeface="+mn-ea"/>
                  <a:cs typeface="Poppins"/>
                </a:rPr>
                <a:t>Selenium_WebDriver_with_Java_Sect01-Sect17</a:t>
              </a:r>
            </a:p>
          </p:txBody>
        </p:sp>
        <p:pic>
          <p:nvPicPr>
            <p:cNvPr id="21" name="Transport3-O">
              <a:extLst>
                <a:ext uri="{FF2B5EF4-FFF2-40B4-BE49-F238E27FC236}">
                  <a16:creationId xmlns:a16="http://schemas.microsoft.com/office/drawing/2014/main" id="{16AAC6C4-3C48-3CD1-841E-F82A0FA94B24}"/>
                </a:ext>
              </a:extLst>
            </p:cNvPr>
            <p:cNvPicPr/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1239971" y="1746138"/>
              <a:ext cx="175167" cy="242743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7E9A73F-01FC-FD5F-4513-C4962B9F5410}"/>
              </a:ext>
            </a:extLst>
          </p:cNvPr>
          <p:cNvGrpSpPr/>
          <p:nvPr/>
        </p:nvGrpSpPr>
        <p:grpSpPr>
          <a:xfrm>
            <a:off x="1246459" y="2103715"/>
            <a:ext cx="6452855" cy="572280"/>
            <a:chOff x="1246460" y="2160230"/>
            <a:chExt cx="6452855" cy="572280"/>
          </a:xfrm>
        </p:grpSpPr>
        <p:sp>
          <p:nvSpPr>
            <p:cNvPr id="12" name="Rectangle 11"/>
            <p:cNvSpPr/>
            <p:nvPr/>
          </p:nvSpPr>
          <p:spPr>
            <a:xfrm>
              <a:off x="1422340" y="2160230"/>
              <a:ext cx="6276975" cy="572280"/>
            </a:xfrm>
            <a:prstGeom prst="rect">
              <a:avLst/>
            </a:prstGeom>
          </p:spPr>
          <p:txBody>
            <a:bodyPr spcFirstLastPara="0" lIns="96997" tIns="96997" rIns="96997" bIns="0" anchor="t"/>
            <a:lstStyle/>
            <a:p>
              <a:pPr algn="l" hangingPunct="0">
                <a:lnSpc>
                  <a:spcPct val="133333"/>
                </a:lnSpc>
              </a:pPr>
              <a:r>
                <a:rPr sz="1833" b="1" dirty="0">
                  <a:solidFill>
                    <a:srgbClr val="4C5C7C"/>
                  </a:solidFill>
                  <a:latin typeface="Poppins"/>
                  <a:ea typeface="+mn-ea"/>
                  <a:cs typeface="Poppins"/>
                </a:rPr>
                <a:t>Selenium_WebDriver_with_Java_Sect18-Sect23</a:t>
              </a:r>
            </a:p>
          </p:txBody>
        </p:sp>
        <p:pic>
          <p:nvPicPr>
            <p:cNvPr id="23" name="Transport3-O">
              <a:extLst>
                <a:ext uri="{FF2B5EF4-FFF2-40B4-BE49-F238E27FC236}">
                  <a16:creationId xmlns:a16="http://schemas.microsoft.com/office/drawing/2014/main" id="{28357FB2-295B-8A9B-9430-32041175126D}"/>
                </a:ext>
              </a:extLst>
            </p:cNvPr>
            <p:cNvPicPr/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1246460" y="2316137"/>
              <a:ext cx="175167" cy="238734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CF9FFE0-AAB9-BE48-6D87-155A9D465BA2}"/>
              </a:ext>
            </a:extLst>
          </p:cNvPr>
          <p:cNvGrpSpPr/>
          <p:nvPr/>
        </p:nvGrpSpPr>
        <p:grpSpPr>
          <a:xfrm>
            <a:off x="1246459" y="2640211"/>
            <a:ext cx="5907996" cy="572280"/>
            <a:chOff x="1246461" y="2706900"/>
            <a:chExt cx="5907996" cy="572280"/>
          </a:xfrm>
        </p:grpSpPr>
        <p:sp>
          <p:nvSpPr>
            <p:cNvPr id="13" name="Rectangle 12"/>
            <p:cNvSpPr/>
            <p:nvPr/>
          </p:nvSpPr>
          <p:spPr>
            <a:xfrm>
              <a:off x="1421956" y="2706900"/>
              <a:ext cx="5732501" cy="572280"/>
            </a:xfrm>
            <a:prstGeom prst="rect">
              <a:avLst/>
            </a:prstGeom>
          </p:spPr>
          <p:txBody>
            <a:bodyPr spcFirstLastPara="0" lIns="96997" tIns="96997" rIns="96997" bIns="0" anchor="t"/>
            <a:lstStyle/>
            <a:p>
              <a:pPr algn="l" hangingPunct="0">
                <a:lnSpc>
                  <a:spcPct val="133333"/>
                </a:lnSpc>
              </a:pPr>
              <a:r>
                <a:rPr sz="1833" b="1" dirty="0">
                  <a:solidFill>
                    <a:srgbClr val="4C5C7C"/>
                  </a:solidFill>
                  <a:latin typeface="Poppins"/>
                  <a:ea typeface="+mn-ea"/>
                  <a:cs typeface="Poppins"/>
                </a:rPr>
                <a:t>Selenium_WebDriver_with_Java_Sect26</a:t>
              </a:r>
            </a:p>
          </p:txBody>
        </p:sp>
        <p:pic>
          <p:nvPicPr>
            <p:cNvPr id="24" name="Transport3-O">
              <a:extLst>
                <a:ext uri="{FF2B5EF4-FFF2-40B4-BE49-F238E27FC236}">
                  <a16:creationId xmlns:a16="http://schemas.microsoft.com/office/drawing/2014/main" id="{354013CE-3639-0745-A481-41D6ECD42802}"/>
                </a:ext>
              </a:extLst>
            </p:cNvPr>
            <p:cNvPicPr/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1246461" y="2872009"/>
              <a:ext cx="175167" cy="238734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D60797F-670D-FA1E-2165-11D3E7A2F11F}"/>
              </a:ext>
            </a:extLst>
          </p:cNvPr>
          <p:cNvGrpSpPr/>
          <p:nvPr/>
        </p:nvGrpSpPr>
        <p:grpSpPr>
          <a:xfrm>
            <a:off x="1246459" y="3190958"/>
            <a:ext cx="5901178" cy="572280"/>
            <a:chOff x="1246461" y="3217272"/>
            <a:chExt cx="5901178" cy="572280"/>
          </a:xfrm>
        </p:grpSpPr>
        <p:sp>
          <p:nvSpPr>
            <p:cNvPr id="14" name="Rectangle 13"/>
            <p:cNvSpPr/>
            <p:nvPr/>
          </p:nvSpPr>
          <p:spPr>
            <a:xfrm>
              <a:off x="1415138" y="3217272"/>
              <a:ext cx="5732501" cy="572280"/>
            </a:xfrm>
            <a:prstGeom prst="rect">
              <a:avLst/>
            </a:prstGeom>
          </p:spPr>
          <p:txBody>
            <a:bodyPr spcFirstLastPara="0" lIns="96997" tIns="96997" rIns="96997" bIns="0" anchor="t"/>
            <a:lstStyle/>
            <a:p>
              <a:pPr algn="l" hangingPunct="0">
                <a:lnSpc>
                  <a:spcPct val="133333"/>
                </a:lnSpc>
              </a:pPr>
              <a:r>
                <a:rPr sz="1833" b="1" dirty="0">
                  <a:solidFill>
                    <a:srgbClr val="4C5C7C"/>
                  </a:solidFill>
                  <a:latin typeface="Poppins"/>
                  <a:ea typeface="+mn-ea"/>
                  <a:cs typeface="Poppins"/>
                </a:rPr>
                <a:t>Selenium_WebDriver_with_Java_Sect27</a:t>
              </a:r>
            </a:p>
          </p:txBody>
        </p:sp>
        <p:pic>
          <p:nvPicPr>
            <p:cNvPr id="25" name="Transport3-O">
              <a:extLst>
                <a:ext uri="{FF2B5EF4-FFF2-40B4-BE49-F238E27FC236}">
                  <a16:creationId xmlns:a16="http://schemas.microsoft.com/office/drawing/2014/main" id="{3948A2B9-882C-EAE5-FFDD-4277EC73921A}"/>
                </a:ext>
              </a:extLst>
            </p:cNvPr>
            <p:cNvPicPr/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1246461" y="3380059"/>
              <a:ext cx="175167" cy="238734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FB96B11-6EF4-1F11-5F6D-6B3E26192BA9}"/>
              </a:ext>
            </a:extLst>
          </p:cNvPr>
          <p:cNvGrpSpPr/>
          <p:nvPr/>
        </p:nvGrpSpPr>
        <p:grpSpPr>
          <a:xfrm>
            <a:off x="1246459" y="3786566"/>
            <a:ext cx="5915884" cy="572280"/>
            <a:chOff x="1246462" y="3861672"/>
            <a:chExt cx="5915884" cy="572280"/>
          </a:xfrm>
        </p:grpSpPr>
        <p:sp>
          <p:nvSpPr>
            <p:cNvPr id="16" name="Rectangle 15"/>
            <p:cNvSpPr/>
            <p:nvPr/>
          </p:nvSpPr>
          <p:spPr>
            <a:xfrm>
              <a:off x="1429845" y="3861672"/>
              <a:ext cx="5732501" cy="572280"/>
            </a:xfrm>
            <a:prstGeom prst="rect">
              <a:avLst/>
            </a:prstGeom>
          </p:spPr>
          <p:txBody>
            <a:bodyPr spcFirstLastPara="0" lIns="96997" tIns="96997" rIns="96997" bIns="0" anchor="t"/>
            <a:lstStyle/>
            <a:p>
              <a:pPr algn="l" hangingPunct="0">
                <a:lnSpc>
                  <a:spcPct val="133333"/>
                </a:lnSpc>
              </a:pPr>
              <a:r>
                <a:rPr sz="1833" b="1" dirty="0">
                  <a:solidFill>
                    <a:srgbClr val="4C5C7C"/>
                  </a:solidFill>
                  <a:latin typeface="Poppins"/>
                  <a:ea typeface="+mn-ea"/>
                  <a:cs typeface="Poppins"/>
                </a:rPr>
                <a:t>Selenium_WebDriver_with_Java_Sect28</a:t>
              </a:r>
            </a:p>
          </p:txBody>
        </p:sp>
        <p:pic>
          <p:nvPicPr>
            <p:cNvPr id="26" name="Transport3-O">
              <a:extLst>
                <a:ext uri="{FF2B5EF4-FFF2-40B4-BE49-F238E27FC236}">
                  <a16:creationId xmlns:a16="http://schemas.microsoft.com/office/drawing/2014/main" id="{0FF6EC0D-0E3B-D671-5A2D-A99C1902F823}"/>
                </a:ext>
              </a:extLst>
            </p:cNvPr>
            <p:cNvPicPr/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1246462" y="4055298"/>
              <a:ext cx="175167" cy="238734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88EEB53-56DB-0148-DA20-D7B068E15B72}"/>
              </a:ext>
            </a:extLst>
          </p:cNvPr>
          <p:cNvGrpSpPr/>
          <p:nvPr/>
        </p:nvGrpSpPr>
        <p:grpSpPr>
          <a:xfrm>
            <a:off x="1238579" y="4345952"/>
            <a:ext cx="5905198" cy="572280"/>
            <a:chOff x="1246459" y="4468779"/>
            <a:chExt cx="5905198" cy="572280"/>
          </a:xfrm>
        </p:grpSpPr>
        <p:sp>
          <p:nvSpPr>
            <p:cNvPr id="17" name="Rectangle 16"/>
            <p:cNvSpPr/>
            <p:nvPr/>
          </p:nvSpPr>
          <p:spPr>
            <a:xfrm>
              <a:off x="1419156" y="4468779"/>
              <a:ext cx="5732501" cy="572280"/>
            </a:xfrm>
            <a:prstGeom prst="rect">
              <a:avLst/>
            </a:prstGeom>
          </p:spPr>
          <p:txBody>
            <a:bodyPr spcFirstLastPara="0" lIns="96997" tIns="96997" rIns="96997" bIns="0" anchor="t"/>
            <a:lstStyle/>
            <a:p>
              <a:pPr algn="l" hangingPunct="0">
                <a:lnSpc>
                  <a:spcPct val="133333"/>
                </a:lnSpc>
              </a:pPr>
              <a:r>
                <a:rPr sz="1833" b="1" dirty="0">
                  <a:solidFill>
                    <a:srgbClr val="4C5C7C"/>
                  </a:solidFill>
                  <a:latin typeface="Poppins"/>
                  <a:ea typeface="+mn-ea"/>
                  <a:cs typeface="Poppins"/>
                </a:rPr>
                <a:t>Selenium_WebDriver_with_Java_Sect30</a:t>
              </a:r>
            </a:p>
          </p:txBody>
        </p:sp>
        <p:pic>
          <p:nvPicPr>
            <p:cNvPr id="27" name="Transport3-O">
              <a:extLst>
                <a:ext uri="{FF2B5EF4-FFF2-40B4-BE49-F238E27FC236}">
                  <a16:creationId xmlns:a16="http://schemas.microsoft.com/office/drawing/2014/main" id="{34A676F4-CD41-58EB-BB81-63E0BF6349C5}"/>
                </a:ext>
              </a:extLst>
            </p:cNvPr>
            <p:cNvPicPr/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1246459" y="4635552"/>
              <a:ext cx="175167" cy="238734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46D4877-BD54-FA51-3D49-EDA87B100D08}"/>
              </a:ext>
            </a:extLst>
          </p:cNvPr>
          <p:cNvGrpSpPr/>
          <p:nvPr/>
        </p:nvGrpSpPr>
        <p:grpSpPr>
          <a:xfrm>
            <a:off x="1239971" y="4917775"/>
            <a:ext cx="5921495" cy="572280"/>
            <a:chOff x="1239971" y="4995779"/>
            <a:chExt cx="5921495" cy="572280"/>
          </a:xfrm>
        </p:grpSpPr>
        <p:sp>
          <p:nvSpPr>
            <p:cNvPr id="18" name="Rectangle 17"/>
            <p:cNvSpPr/>
            <p:nvPr/>
          </p:nvSpPr>
          <p:spPr>
            <a:xfrm>
              <a:off x="1428965" y="4995779"/>
              <a:ext cx="5732501" cy="572280"/>
            </a:xfrm>
            <a:prstGeom prst="rect">
              <a:avLst/>
            </a:prstGeom>
          </p:spPr>
          <p:txBody>
            <a:bodyPr spcFirstLastPara="0" lIns="96997" tIns="96997" rIns="96997" bIns="0" anchor="t"/>
            <a:lstStyle/>
            <a:p>
              <a:pPr algn="l" hangingPunct="0">
                <a:lnSpc>
                  <a:spcPct val="133333"/>
                </a:lnSpc>
              </a:pPr>
              <a:r>
                <a:rPr sz="1833" b="1" dirty="0">
                  <a:solidFill>
                    <a:srgbClr val="4C5C7C"/>
                  </a:solidFill>
                  <a:latin typeface="Poppins"/>
                  <a:ea typeface="+mn-ea"/>
                  <a:cs typeface="Poppins"/>
                </a:rPr>
                <a:t>Selenium_WebDriver_with_Java_Sect31</a:t>
              </a:r>
            </a:p>
          </p:txBody>
        </p:sp>
        <p:pic>
          <p:nvPicPr>
            <p:cNvPr id="28" name="Transport3-O">
              <a:extLst>
                <a:ext uri="{FF2B5EF4-FFF2-40B4-BE49-F238E27FC236}">
                  <a16:creationId xmlns:a16="http://schemas.microsoft.com/office/drawing/2014/main" id="{38C70976-F2B3-276F-E0A5-5816E92B1A35}"/>
                </a:ext>
              </a:extLst>
            </p:cNvPr>
            <p:cNvPicPr/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1239971" y="5201542"/>
              <a:ext cx="175167" cy="238734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6811D8A-9051-C8E0-8AC2-F5720E6D8F1A}"/>
              </a:ext>
            </a:extLst>
          </p:cNvPr>
          <p:cNvGrpSpPr/>
          <p:nvPr/>
        </p:nvGrpSpPr>
        <p:grpSpPr>
          <a:xfrm>
            <a:off x="1249780" y="5496967"/>
            <a:ext cx="5911686" cy="572280"/>
            <a:chOff x="1239971" y="5613339"/>
            <a:chExt cx="5911686" cy="572280"/>
          </a:xfrm>
        </p:grpSpPr>
        <p:sp>
          <p:nvSpPr>
            <p:cNvPr id="19" name="Rectangle 18"/>
            <p:cNvSpPr/>
            <p:nvPr/>
          </p:nvSpPr>
          <p:spPr>
            <a:xfrm>
              <a:off x="1419156" y="5613339"/>
              <a:ext cx="5732501" cy="572280"/>
            </a:xfrm>
            <a:prstGeom prst="rect">
              <a:avLst/>
            </a:prstGeom>
          </p:spPr>
          <p:txBody>
            <a:bodyPr spcFirstLastPara="0" lIns="96997" tIns="96997" rIns="96997" bIns="0" anchor="t"/>
            <a:lstStyle/>
            <a:p>
              <a:pPr algn="l" hangingPunct="0">
                <a:lnSpc>
                  <a:spcPct val="133333"/>
                </a:lnSpc>
              </a:pPr>
              <a:r>
                <a:rPr sz="1833" b="1" dirty="0">
                  <a:solidFill>
                    <a:srgbClr val="4C5C7C"/>
                  </a:solidFill>
                  <a:latin typeface="Poppins"/>
                  <a:ea typeface="+mn-ea"/>
                  <a:cs typeface="Poppins"/>
                </a:rPr>
                <a:t>Selenium_WebDriver_with_Java_Sect33</a:t>
              </a:r>
            </a:p>
          </p:txBody>
        </p:sp>
        <p:pic>
          <p:nvPicPr>
            <p:cNvPr id="29" name="Transport3-O">
              <a:extLst>
                <a:ext uri="{FF2B5EF4-FFF2-40B4-BE49-F238E27FC236}">
                  <a16:creationId xmlns:a16="http://schemas.microsoft.com/office/drawing/2014/main" id="{2BC7CC23-3A6F-BA84-D43B-E314E4715429}"/>
                </a:ext>
              </a:extLst>
            </p:cNvPr>
            <p:cNvPicPr/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1239971" y="5780112"/>
              <a:ext cx="175167" cy="238734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F7F8136-DCFA-7AEA-4364-F0E36E83ACD4}"/>
              </a:ext>
            </a:extLst>
          </p:cNvPr>
          <p:cNvGrpSpPr/>
          <p:nvPr/>
        </p:nvGrpSpPr>
        <p:grpSpPr>
          <a:xfrm>
            <a:off x="1230270" y="6081827"/>
            <a:ext cx="6650253" cy="572280"/>
            <a:chOff x="1238579" y="6185620"/>
            <a:chExt cx="6650253" cy="572280"/>
          </a:xfrm>
        </p:grpSpPr>
        <p:sp>
          <p:nvSpPr>
            <p:cNvPr id="20" name="Rectangle 19"/>
            <p:cNvSpPr/>
            <p:nvPr/>
          </p:nvSpPr>
          <p:spPr>
            <a:xfrm>
              <a:off x="1419156" y="6185620"/>
              <a:ext cx="6469676" cy="572280"/>
            </a:xfrm>
            <a:prstGeom prst="rect">
              <a:avLst/>
            </a:prstGeom>
          </p:spPr>
          <p:txBody>
            <a:bodyPr spcFirstLastPara="0" lIns="96997" tIns="96997" rIns="96997" bIns="0" anchor="t"/>
            <a:lstStyle/>
            <a:p>
              <a:pPr algn="l" hangingPunct="0">
                <a:lnSpc>
                  <a:spcPct val="133333"/>
                </a:lnSpc>
              </a:pPr>
              <a:r>
                <a:rPr sz="1833" b="1" dirty="0">
                  <a:solidFill>
                    <a:srgbClr val="4C5C7C"/>
                  </a:solidFill>
                  <a:latin typeface="Poppins"/>
                  <a:ea typeface="+mn-ea"/>
                  <a:cs typeface="Poppins"/>
                </a:rPr>
                <a:t>Selenium_WebDriver_with_Java_Sect34-Sect36</a:t>
              </a:r>
            </a:p>
          </p:txBody>
        </p:sp>
        <p:pic>
          <p:nvPicPr>
            <p:cNvPr id="30" name="Transport3-O">
              <a:extLst>
                <a:ext uri="{FF2B5EF4-FFF2-40B4-BE49-F238E27FC236}">
                  <a16:creationId xmlns:a16="http://schemas.microsoft.com/office/drawing/2014/main" id="{CA68978D-8955-7D2D-D7E4-8BAE67FFBF1C}"/>
                </a:ext>
              </a:extLst>
            </p:cNvPr>
            <p:cNvPicPr/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1238579" y="6346103"/>
              <a:ext cx="175167" cy="238734"/>
            </a:xfrm>
            <a:prstGeom prst="rect">
              <a:avLst/>
            </a:prstGeom>
          </p:spPr>
        </p:pic>
      </p:grpSp>
      <p:pic>
        <p:nvPicPr>
          <p:cNvPr id="40" name="ArrowOutline21">
            <a:extLst>
              <a:ext uri="{FF2B5EF4-FFF2-40B4-BE49-F238E27FC236}">
                <a16:creationId xmlns:a16="http://schemas.microsoft.com/office/drawing/2014/main" id="{559818ED-EE5F-CCB5-2167-53EF38AAB6B5}"/>
              </a:ext>
            </a:extLst>
          </p:cNvPr>
          <p:cNvPicPr/>
          <p:nvPr/>
        </p:nvPicPr>
        <p:blipFill rotWithShape="1">
          <a:blip r:embed="rId9"/>
          <a:stretch>
            <a:fillRect/>
          </a:stretch>
        </p:blipFill>
        <p:spPr>
          <a:xfrm>
            <a:off x="123824" y="6835763"/>
            <a:ext cx="476251" cy="381289"/>
          </a:xfrm>
          <a:prstGeom prst="rect">
            <a:avLst/>
          </a:prstGeom>
        </p:spPr>
      </p:pic>
      <p:sp>
        <p:nvSpPr>
          <p:cNvPr id="41" name="Slide Number Placeholder 40">
            <a:extLst>
              <a:ext uri="{FF2B5EF4-FFF2-40B4-BE49-F238E27FC236}">
                <a16:creationId xmlns:a16="http://schemas.microsoft.com/office/drawing/2014/main" id="{C6DED7E9-9A50-9A71-037C-8DDCECC06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47549" y="6843844"/>
            <a:ext cx="2133600" cy="365125"/>
          </a:xfrm>
        </p:spPr>
        <p:txBody>
          <a:bodyPr/>
          <a:lstStyle/>
          <a:p>
            <a:fld id="{6CB18C70-803E-428A-BAB3-289BE172EF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24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Demo repo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TC_logo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0982325" y="6629400"/>
            <a:ext cx="1666875" cy="685800"/>
          </a:xfrm>
          <a:prstGeom prst="rect">
            <a:avLst/>
          </a:prstGeom>
        </p:spPr>
      </p:pic>
      <p:pic>
        <p:nvPicPr>
          <p:cNvPr id="3" name="Shape-1 copy 1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-85725" y="-85846"/>
            <a:ext cx="843935" cy="748417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 rot="-5400000">
            <a:off x="-1019175" y="1447800"/>
            <a:ext cx="2794265" cy="476250"/>
          </a:xfrm>
          <a:prstGeom prst="rect">
            <a:avLst/>
          </a:prstGeom>
        </p:spPr>
        <p:txBody>
          <a:bodyPr spcFirstLastPara="0" lIns="95250" tIns="95250" rIns="95250" bIns="0" anchor="t"/>
          <a:lstStyle/>
          <a:p>
            <a:pPr algn="r" hangingPunct="0">
              <a:lnSpc>
                <a:spcPct val="100000"/>
              </a:lnSpc>
            </a:pPr>
            <a:r>
              <a:rPr sz="1800" b="1" dirty="0">
                <a:solidFill>
                  <a:srgbClr val="F53C46"/>
                </a:solidFill>
                <a:latin typeface="Poppins"/>
                <a:ea typeface="+mn-ea"/>
                <a:cs typeface="Poppins"/>
              </a:rPr>
              <a:t>Shelly Mutu-Grigg</a:t>
            </a:r>
          </a:p>
        </p:txBody>
      </p:sp>
      <p:sp>
        <p:nvSpPr>
          <p:cNvPr id="7" name="Rectangle 6"/>
          <p:cNvSpPr/>
          <p:nvPr/>
        </p:nvSpPr>
        <p:spPr>
          <a:xfrm>
            <a:off x="801056" y="1076325"/>
            <a:ext cx="12039600" cy="1143000"/>
          </a:xfrm>
          <a:prstGeom prst="rect">
            <a:avLst/>
          </a:prstGeom>
        </p:spPr>
        <p:txBody>
          <a:bodyPr spcFirstLastPara="0" lIns="95250" tIns="95250" rIns="95250" bIns="0" anchor="t"/>
          <a:lstStyle/>
          <a:p>
            <a:pPr algn="ctr" hangingPunct="0">
              <a:lnSpc>
                <a:spcPct val="83333"/>
              </a:lnSpc>
              <a:spcBef>
                <a:spcPct val="6667"/>
              </a:spcBef>
            </a:pPr>
            <a:r>
              <a:rPr sz="3600" b="1" dirty="0">
                <a:latin typeface="Poppins"/>
                <a:ea typeface="+mn-ea"/>
                <a:cs typeface="Poppi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https://github.com/shellymutu-grigg/Selenium_WebDriver_with_Java_DEMO</a:t>
            </a:r>
          </a:p>
        </p:txBody>
      </p:sp>
      <p:sp>
        <p:nvSpPr>
          <p:cNvPr id="8" name="Rectangle 7"/>
          <p:cNvSpPr/>
          <p:nvPr/>
        </p:nvSpPr>
        <p:spPr>
          <a:xfrm>
            <a:off x="3365570" y="2247900"/>
            <a:ext cx="7013434" cy="742950"/>
          </a:xfrm>
          <a:prstGeom prst="rect">
            <a:avLst/>
          </a:prstGeom>
        </p:spPr>
        <p:txBody>
          <a:bodyPr spcFirstLastPara="0" lIns="95250" tIns="95250" rIns="95250" bIns="0" anchor="t"/>
          <a:lstStyle/>
          <a:p>
            <a:pPr algn="ctr" hangingPunct="0">
              <a:lnSpc>
                <a:spcPct val="133333"/>
              </a:lnSpc>
            </a:pPr>
            <a:r>
              <a:rPr sz="1350">
                <a:solidFill>
                  <a:srgbClr val="292929"/>
                </a:solidFill>
                <a:latin typeface="Poppins"/>
                <a:ea typeface="+mn-ea"/>
                <a:cs typeface="Poppins"/>
              </a:rPr>
              <a:t>The purpose behind this repo was to demonstarte the knowledge learnt from the Udemy course Selenium with Java</a:t>
            </a:r>
          </a:p>
        </p:txBody>
      </p:sp>
      <p:sp>
        <p:nvSpPr>
          <p:cNvPr id="9" name="Rectangle 8"/>
          <p:cNvSpPr/>
          <p:nvPr/>
        </p:nvSpPr>
        <p:spPr>
          <a:xfrm>
            <a:off x="3940696" y="666750"/>
            <a:ext cx="5760320" cy="419100"/>
          </a:xfrm>
          <a:prstGeom prst="rect">
            <a:avLst/>
          </a:prstGeom>
        </p:spPr>
        <p:txBody>
          <a:bodyPr spcFirstLastPara="0" lIns="95250" tIns="95250" rIns="95250" bIns="0" anchor="t"/>
          <a:lstStyle/>
          <a:p>
            <a:pPr algn="ctr" hangingPunct="0">
              <a:lnSpc>
                <a:spcPct val="83333"/>
              </a:lnSpc>
              <a:spcBef>
                <a:spcPct val="6667"/>
              </a:spcBef>
            </a:pPr>
            <a:r>
              <a:rPr sz="1800" dirty="0" err="1">
                <a:solidFill>
                  <a:srgbClr val="F53C46"/>
                </a:solidFill>
                <a:latin typeface="Poppins"/>
                <a:ea typeface="+mn-ea"/>
                <a:cs typeface="Poppins"/>
              </a:rPr>
              <a:t>Github</a:t>
            </a:r>
            <a:r>
              <a:rPr sz="1800" dirty="0">
                <a:solidFill>
                  <a:srgbClr val="F53C46"/>
                </a:solidFill>
                <a:latin typeface="Poppins"/>
                <a:ea typeface="+mn-ea"/>
                <a:cs typeface="Poppins"/>
              </a:rPr>
              <a:t> Repo for Demo</a:t>
            </a:r>
          </a:p>
        </p:txBody>
      </p:sp>
      <p:pic>
        <p:nvPicPr>
          <p:cNvPr id="10" name="Github Demo Repo"/>
          <p:cNvPicPr/>
          <p:nvPr/>
        </p:nvPicPr>
        <p:blipFill rotWithShape="1">
          <a:blip r:embed="rId6"/>
          <a:stretch>
            <a:fillRect/>
          </a:stretch>
        </p:blipFill>
        <p:spPr>
          <a:xfrm>
            <a:off x="3907672" y="2905125"/>
            <a:ext cx="6007323" cy="4314825"/>
          </a:xfrm>
          <a:prstGeom prst="rect">
            <a:avLst/>
          </a:prstGeom>
        </p:spPr>
      </p:pic>
      <p:pic>
        <p:nvPicPr>
          <p:cNvPr id="11" name="ArrowOutline21">
            <a:extLst>
              <a:ext uri="{FF2B5EF4-FFF2-40B4-BE49-F238E27FC236}">
                <a16:creationId xmlns:a16="http://schemas.microsoft.com/office/drawing/2014/main" id="{E43812CE-95E5-9A0B-8276-E3CD52D565FD}"/>
              </a:ext>
            </a:extLst>
          </p:cNvPr>
          <p:cNvPicPr/>
          <p:nvPr/>
        </p:nvPicPr>
        <p:blipFill rotWithShape="1">
          <a:blip r:embed="rId7"/>
          <a:stretch>
            <a:fillRect/>
          </a:stretch>
        </p:blipFill>
        <p:spPr>
          <a:xfrm>
            <a:off x="123824" y="6835763"/>
            <a:ext cx="476251" cy="381289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9E11066-C581-269D-3F27-15B6E341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056" y="6789737"/>
            <a:ext cx="2133600" cy="365125"/>
          </a:xfrm>
        </p:spPr>
        <p:txBody>
          <a:bodyPr/>
          <a:lstStyle/>
          <a:p>
            <a:fld id="{6CB18C70-803E-428A-BAB3-289BE172EF8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024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Demo repo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TC_logo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0982325" y="6629400"/>
            <a:ext cx="1666875" cy="685800"/>
          </a:xfrm>
          <a:prstGeom prst="rect">
            <a:avLst/>
          </a:prstGeom>
        </p:spPr>
      </p:pic>
      <p:pic>
        <p:nvPicPr>
          <p:cNvPr id="3" name="Shape-1 copy 1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-85725" y="-85846"/>
            <a:ext cx="843935" cy="748417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 rot="-5400000">
            <a:off x="-1019175" y="1447800"/>
            <a:ext cx="2794265" cy="476250"/>
          </a:xfrm>
          <a:prstGeom prst="rect">
            <a:avLst/>
          </a:prstGeom>
        </p:spPr>
        <p:txBody>
          <a:bodyPr spcFirstLastPara="0" lIns="95250" tIns="95250" rIns="95250" bIns="0" anchor="t"/>
          <a:lstStyle/>
          <a:p>
            <a:pPr algn="r" hangingPunct="0">
              <a:lnSpc>
                <a:spcPct val="100000"/>
              </a:lnSpc>
            </a:pPr>
            <a:r>
              <a:rPr sz="1800" b="1" dirty="0">
                <a:solidFill>
                  <a:srgbClr val="F53C46"/>
                </a:solidFill>
                <a:latin typeface="Poppins"/>
                <a:ea typeface="+mn-ea"/>
                <a:cs typeface="Poppins"/>
              </a:rPr>
              <a:t>Shelly Mutu-Grigg</a:t>
            </a:r>
          </a:p>
        </p:txBody>
      </p:sp>
      <p:sp>
        <p:nvSpPr>
          <p:cNvPr id="7" name="Rectangle 6"/>
          <p:cNvSpPr/>
          <p:nvPr/>
        </p:nvSpPr>
        <p:spPr>
          <a:xfrm>
            <a:off x="801056" y="1223312"/>
            <a:ext cx="11086144" cy="1143000"/>
          </a:xfrm>
          <a:prstGeom prst="rect">
            <a:avLst/>
          </a:prstGeom>
        </p:spPr>
        <p:txBody>
          <a:bodyPr spcFirstLastPara="0" lIns="95250" tIns="95250" rIns="95250" bIns="0" anchor="t"/>
          <a:lstStyle/>
          <a:p>
            <a:pPr marL="72000" algn="ctr" hangingPunct="0">
              <a:spcBef>
                <a:spcPts val="1200"/>
              </a:spcBef>
            </a:pPr>
            <a:r>
              <a:rPr lang="en-US" sz="3600" b="1" dirty="0">
                <a:latin typeface="Poppins"/>
                <a:ea typeface="+mn-ea"/>
                <a:cs typeface="Poppins"/>
              </a:rPr>
              <a:t>Amazon.com Website</a:t>
            </a:r>
            <a:endParaRPr sz="3600" b="1" dirty="0">
              <a:latin typeface="Poppins"/>
              <a:ea typeface="+mn-ea"/>
              <a:cs typeface="Poppins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63968" y="685362"/>
            <a:ext cx="5760320" cy="419100"/>
          </a:xfrm>
          <a:prstGeom prst="rect">
            <a:avLst/>
          </a:prstGeom>
        </p:spPr>
        <p:txBody>
          <a:bodyPr spcFirstLastPara="0" lIns="95250" tIns="95250" rIns="95250" bIns="0" anchor="t"/>
          <a:lstStyle/>
          <a:p>
            <a:pPr algn="ctr" hangingPunct="0">
              <a:lnSpc>
                <a:spcPct val="83333"/>
              </a:lnSpc>
              <a:spcBef>
                <a:spcPct val="6667"/>
              </a:spcBef>
            </a:pPr>
            <a:r>
              <a:rPr lang="en-US" sz="1800" dirty="0">
                <a:solidFill>
                  <a:srgbClr val="F53C46"/>
                </a:solidFill>
                <a:latin typeface="Poppins"/>
                <a:ea typeface="+mn-ea"/>
                <a:cs typeface="Poppins"/>
              </a:rPr>
              <a:t>Demonstration</a:t>
            </a:r>
            <a:endParaRPr sz="1800" dirty="0">
              <a:solidFill>
                <a:srgbClr val="F53C46"/>
              </a:solidFill>
              <a:latin typeface="Poppins"/>
              <a:ea typeface="+mn-ea"/>
              <a:cs typeface="Poppins"/>
            </a:endParaRPr>
          </a:p>
        </p:txBody>
      </p:sp>
      <p:pic>
        <p:nvPicPr>
          <p:cNvPr id="11" name="ArrowOutline21">
            <a:extLst>
              <a:ext uri="{FF2B5EF4-FFF2-40B4-BE49-F238E27FC236}">
                <a16:creationId xmlns:a16="http://schemas.microsoft.com/office/drawing/2014/main" id="{E43812CE-95E5-9A0B-8276-E3CD52D565FD}"/>
              </a:ext>
            </a:extLst>
          </p:cNvPr>
          <p:cNvPicPr/>
          <p:nvPr/>
        </p:nvPicPr>
        <p:blipFill rotWithShape="1">
          <a:blip r:embed="rId6"/>
          <a:stretch>
            <a:fillRect/>
          </a:stretch>
        </p:blipFill>
        <p:spPr>
          <a:xfrm>
            <a:off x="123824" y="6835763"/>
            <a:ext cx="476251" cy="381289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9E11066-C581-269D-3F27-15B6E341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056" y="6789737"/>
            <a:ext cx="2133600" cy="365125"/>
          </a:xfrm>
        </p:spPr>
        <p:txBody>
          <a:bodyPr/>
          <a:lstStyle/>
          <a:p>
            <a:fld id="{6CB18C70-803E-428A-BAB3-289BE172EF8D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98FE35F7-F7EF-F866-7D0C-D93ABFB036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882" y="2098681"/>
            <a:ext cx="7817539" cy="479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499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Demo repo copy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-1 copy 2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386939" y="2"/>
            <a:ext cx="4970151" cy="7439144"/>
          </a:xfrm>
          <a:prstGeom prst="rect">
            <a:avLst/>
          </a:prstGeom>
        </p:spPr>
      </p:pic>
      <p:pic>
        <p:nvPicPr>
          <p:cNvPr id="3" name="TTC_logo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10982325" y="6629400"/>
            <a:ext cx="1666875" cy="685800"/>
          </a:xfrm>
          <a:prstGeom prst="rect">
            <a:avLst/>
          </a:prstGeom>
        </p:spPr>
      </p:pic>
      <p:pic>
        <p:nvPicPr>
          <p:cNvPr id="4" name="Shape-1 copy 1"/>
          <p:cNvPicPr/>
          <p:nvPr/>
        </p:nvPicPr>
        <p:blipFill rotWithShape="1">
          <a:blip r:embed="rId5"/>
          <a:stretch>
            <a:fillRect/>
          </a:stretch>
        </p:blipFill>
        <p:spPr>
          <a:xfrm>
            <a:off x="-85725" y="-85846"/>
            <a:ext cx="843935" cy="743914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rot="-5400000">
            <a:off x="-1019175" y="1447800"/>
            <a:ext cx="2794265" cy="476250"/>
          </a:xfrm>
          <a:prstGeom prst="rect">
            <a:avLst/>
          </a:prstGeom>
        </p:spPr>
        <p:txBody>
          <a:bodyPr spcFirstLastPara="0" lIns="95250" tIns="95250" rIns="95250" bIns="0" anchor="t"/>
          <a:lstStyle/>
          <a:p>
            <a:pPr algn="r" hangingPunct="0">
              <a:lnSpc>
                <a:spcPct val="100000"/>
              </a:lnSpc>
            </a:pPr>
            <a:r>
              <a:rPr sz="1800" b="1">
                <a:solidFill>
                  <a:srgbClr val="F4434B"/>
                </a:solidFill>
                <a:latin typeface="Poppins"/>
                <a:ea typeface="+mn-ea"/>
                <a:cs typeface="Poppins"/>
              </a:rPr>
              <a:t>Shelly Mutu-Grigg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3D0E3F-82AC-01E3-131F-2B6E5E81CA22}"/>
              </a:ext>
            </a:extLst>
          </p:cNvPr>
          <p:cNvSpPr/>
          <p:nvPr/>
        </p:nvSpPr>
        <p:spPr>
          <a:xfrm>
            <a:off x="1230874" y="3468892"/>
            <a:ext cx="4750813" cy="666750"/>
          </a:xfrm>
          <a:prstGeom prst="rect">
            <a:avLst/>
          </a:prstGeom>
        </p:spPr>
        <p:txBody>
          <a:bodyPr spcFirstLastPara="0" lIns="95250" tIns="95250" rIns="95250" bIns="0" anchor="t"/>
          <a:lstStyle/>
          <a:p>
            <a:pPr algn="l" hangingPunct="0">
              <a:lnSpc>
                <a:spcPct val="83333"/>
              </a:lnSpc>
              <a:spcBef>
                <a:spcPct val="6667"/>
              </a:spcBef>
            </a:pPr>
            <a:r>
              <a:rPr lang="en-US" sz="3600" b="1" dirty="0">
                <a:solidFill>
                  <a:srgbClr val="292929"/>
                </a:solidFill>
                <a:latin typeface="Poppins"/>
                <a:ea typeface="+mn-ea"/>
                <a:cs typeface="Poppins"/>
              </a:rPr>
              <a:t>Learnings</a:t>
            </a:r>
            <a:endParaRPr sz="3600" b="1" dirty="0">
              <a:solidFill>
                <a:srgbClr val="292929"/>
              </a:solidFill>
              <a:latin typeface="Poppins"/>
              <a:ea typeface="+mn-ea"/>
              <a:cs typeface="Poppin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B29D08-81AC-F0B6-3B14-317E327EFF42}"/>
              </a:ext>
            </a:extLst>
          </p:cNvPr>
          <p:cNvSpPr/>
          <p:nvPr/>
        </p:nvSpPr>
        <p:spPr>
          <a:xfrm>
            <a:off x="1288415" y="3049792"/>
            <a:ext cx="4693272" cy="419100"/>
          </a:xfrm>
          <a:prstGeom prst="rect">
            <a:avLst/>
          </a:prstGeom>
        </p:spPr>
        <p:txBody>
          <a:bodyPr spcFirstLastPara="0" lIns="95250" tIns="95250" rIns="95250" bIns="0" anchor="t"/>
          <a:lstStyle/>
          <a:p>
            <a:pPr algn="l" hangingPunct="0">
              <a:lnSpc>
                <a:spcPct val="83333"/>
              </a:lnSpc>
              <a:spcBef>
                <a:spcPct val="6667"/>
              </a:spcBef>
            </a:pPr>
            <a:r>
              <a:rPr lang="en-US" sz="1800" dirty="0">
                <a:solidFill>
                  <a:srgbClr val="F53C46"/>
                </a:solidFill>
                <a:latin typeface="Poppins"/>
                <a:ea typeface="+mn-ea"/>
                <a:cs typeface="Poppins"/>
              </a:rPr>
              <a:t>Discuss</a:t>
            </a:r>
            <a:endParaRPr sz="1800" dirty="0">
              <a:solidFill>
                <a:srgbClr val="F53C46"/>
              </a:solidFill>
              <a:latin typeface="Poppins"/>
              <a:ea typeface="+mn-ea"/>
              <a:cs typeface="Poppin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A5D739A-06F3-04C1-5656-797E042B47EF}"/>
              </a:ext>
            </a:extLst>
          </p:cNvPr>
          <p:cNvGrpSpPr/>
          <p:nvPr/>
        </p:nvGrpSpPr>
        <p:grpSpPr>
          <a:xfrm>
            <a:off x="5981736" y="905390"/>
            <a:ext cx="5905281" cy="561975"/>
            <a:chOff x="5949302" y="1453460"/>
            <a:chExt cx="5905281" cy="56197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2D3230B-6B0D-54E0-7F73-52A2491D4CF8}"/>
                </a:ext>
              </a:extLst>
            </p:cNvPr>
            <p:cNvSpPr/>
            <p:nvPr/>
          </p:nvSpPr>
          <p:spPr>
            <a:xfrm>
              <a:off x="6225308" y="1453460"/>
              <a:ext cx="5629275" cy="561975"/>
            </a:xfrm>
            <a:prstGeom prst="rect">
              <a:avLst/>
            </a:prstGeom>
          </p:spPr>
          <p:txBody>
            <a:bodyPr spcFirstLastPara="0" lIns="95250" tIns="95250" rIns="95250" bIns="0" anchor="t"/>
            <a:lstStyle/>
            <a:p>
              <a:pPr hangingPunct="0">
                <a:lnSpc>
                  <a:spcPct val="133333"/>
                </a:lnSpc>
              </a:pPr>
              <a:r>
                <a:rPr lang="en-US" b="1" dirty="0">
                  <a:solidFill>
                    <a:srgbClr val="4C5C7C"/>
                  </a:solidFill>
                  <a:latin typeface="Poppins"/>
                  <a:cs typeface="Poppins"/>
                </a:rPr>
                <a:t>Object Oriented Programming concepts</a:t>
              </a:r>
            </a:p>
          </p:txBody>
        </p:sp>
        <p:pic>
          <p:nvPicPr>
            <p:cNvPr id="25" name="Transport3-O">
              <a:extLst>
                <a:ext uri="{FF2B5EF4-FFF2-40B4-BE49-F238E27FC236}">
                  <a16:creationId xmlns:a16="http://schemas.microsoft.com/office/drawing/2014/main" id="{DC5E1D51-CA40-747E-62BA-C7D740DC5453}"/>
                </a:ext>
              </a:extLst>
            </p:cNvPr>
            <p:cNvPicPr/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5949302" y="1613077"/>
              <a:ext cx="250939" cy="304008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97688BC-40C5-CD17-CC03-B1F3DC08858A}"/>
              </a:ext>
            </a:extLst>
          </p:cNvPr>
          <p:cNvGrpSpPr/>
          <p:nvPr/>
        </p:nvGrpSpPr>
        <p:grpSpPr>
          <a:xfrm>
            <a:off x="5981687" y="4924193"/>
            <a:ext cx="5876555" cy="561975"/>
            <a:chOff x="5978028" y="3402505"/>
            <a:chExt cx="5876555" cy="56197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10739AF-CF83-FE4E-55D3-17CD33726C05}"/>
                </a:ext>
              </a:extLst>
            </p:cNvPr>
            <p:cNvSpPr/>
            <p:nvPr/>
          </p:nvSpPr>
          <p:spPr>
            <a:xfrm>
              <a:off x="6225308" y="3402505"/>
              <a:ext cx="5629275" cy="561975"/>
            </a:xfrm>
            <a:prstGeom prst="rect">
              <a:avLst/>
            </a:prstGeom>
          </p:spPr>
          <p:txBody>
            <a:bodyPr spcFirstLastPara="0" lIns="95250" tIns="95250" rIns="95250" bIns="0" anchor="t"/>
            <a:lstStyle/>
            <a:p>
              <a:pPr hangingPunct="0">
                <a:lnSpc>
                  <a:spcPct val="133333"/>
                </a:lnSpc>
              </a:pPr>
              <a:r>
                <a:rPr lang="en-US" b="1" dirty="0">
                  <a:solidFill>
                    <a:srgbClr val="4C5C7C"/>
                  </a:solidFill>
                  <a:latin typeface="Poppins"/>
                  <a:cs typeface="Poppins"/>
                </a:rPr>
                <a:t>Extent Reports with Test NG</a:t>
              </a:r>
            </a:p>
          </p:txBody>
        </p:sp>
        <p:pic>
          <p:nvPicPr>
            <p:cNvPr id="27" name="Transport3-O">
              <a:extLst>
                <a:ext uri="{FF2B5EF4-FFF2-40B4-BE49-F238E27FC236}">
                  <a16:creationId xmlns:a16="http://schemas.microsoft.com/office/drawing/2014/main" id="{3B31BF56-0576-B40A-AE0B-7DCC2B5A0413}"/>
                </a:ext>
              </a:extLst>
            </p:cNvPr>
            <p:cNvPicPr/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5978028" y="3531488"/>
              <a:ext cx="250939" cy="304008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90DBFE2-EE49-01E2-D6F7-D48F68172664}"/>
              </a:ext>
            </a:extLst>
          </p:cNvPr>
          <p:cNvGrpSpPr/>
          <p:nvPr/>
        </p:nvGrpSpPr>
        <p:grpSpPr>
          <a:xfrm>
            <a:off x="5978028" y="5670553"/>
            <a:ext cx="5880214" cy="561975"/>
            <a:chOff x="5974369" y="4148865"/>
            <a:chExt cx="5880214" cy="56197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920238E-ADEE-C2D6-903F-E711532CA864}"/>
                </a:ext>
              </a:extLst>
            </p:cNvPr>
            <p:cNvSpPr/>
            <p:nvPr/>
          </p:nvSpPr>
          <p:spPr>
            <a:xfrm>
              <a:off x="6225308" y="4148865"/>
              <a:ext cx="5629275" cy="561975"/>
            </a:xfrm>
            <a:prstGeom prst="rect">
              <a:avLst/>
            </a:prstGeom>
          </p:spPr>
          <p:txBody>
            <a:bodyPr spcFirstLastPara="0" lIns="95250" tIns="95250" rIns="95250" bIns="0" anchor="t"/>
            <a:lstStyle/>
            <a:p>
              <a:pPr hangingPunct="0">
                <a:lnSpc>
                  <a:spcPct val="133333"/>
                </a:lnSpc>
              </a:pPr>
              <a:r>
                <a:rPr lang="en-US" b="1" strike="sngStrike" dirty="0">
                  <a:solidFill>
                    <a:srgbClr val="4C5C7C"/>
                  </a:solidFill>
                  <a:latin typeface="Poppins"/>
                  <a:cs typeface="Poppins"/>
                </a:rPr>
                <a:t>Selenium Grid </a:t>
              </a:r>
              <a:r>
                <a:rPr lang="en-US" sz="1200" b="1" strike="sngStrike" dirty="0">
                  <a:solidFill>
                    <a:srgbClr val="4C5C7C"/>
                  </a:solidFill>
                  <a:latin typeface="Poppins"/>
                  <a:cs typeface="Poppins"/>
                </a:rPr>
                <a:t>(I have not been able to get this working as yet)</a:t>
              </a:r>
              <a:r>
                <a:rPr lang="en-US" b="1" strike="sngStrike" dirty="0">
                  <a:solidFill>
                    <a:srgbClr val="4C5C7C"/>
                  </a:solidFill>
                  <a:latin typeface="Poppins"/>
                  <a:cs typeface="Poppins"/>
                </a:rPr>
                <a:t> </a:t>
              </a:r>
            </a:p>
          </p:txBody>
        </p:sp>
        <p:pic>
          <p:nvPicPr>
            <p:cNvPr id="28" name="Transport3-O">
              <a:extLst>
                <a:ext uri="{FF2B5EF4-FFF2-40B4-BE49-F238E27FC236}">
                  <a16:creationId xmlns:a16="http://schemas.microsoft.com/office/drawing/2014/main" id="{48FDF3B8-BC3C-6DCD-0D96-65EEA73E1007}"/>
                </a:ext>
              </a:extLst>
            </p:cNvPr>
            <p:cNvPicPr/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5974369" y="4276168"/>
              <a:ext cx="250939" cy="304008"/>
            </a:xfrm>
            <a:prstGeom prst="rect">
              <a:avLst/>
            </a:prstGeom>
          </p:spPr>
        </p:pic>
      </p:grpSp>
      <p:pic>
        <p:nvPicPr>
          <p:cNvPr id="41" name="ArrowOutline21">
            <a:extLst>
              <a:ext uri="{FF2B5EF4-FFF2-40B4-BE49-F238E27FC236}">
                <a16:creationId xmlns:a16="http://schemas.microsoft.com/office/drawing/2014/main" id="{48834EF9-CD4A-B313-832B-E98FBDA9A3D5}"/>
              </a:ext>
            </a:extLst>
          </p:cNvPr>
          <p:cNvPicPr/>
          <p:nvPr/>
        </p:nvPicPr>
        <p:blipFill rotWithShape="1">
          <a:blip r:embed="rId7"/>
          <a:stretch>
            <a:fillRect/>
          </a:stretch>
        </p:blipFill>
        <p:spPr>
          <a:xfrm>
            <a:off x="123824" y="6835763"/>
            <a:ext cx="476251" cy="381289"/>
          </a:xfrm>
          <a:prstGeom prst="rect">
            <a:avLst/>
          </a:prstGeom>
        </p:spPr>
      </p:pic>
      <p:sp>
        <p:nvSpPr>
          <p:cNvPr id="42" name="Slide Number Placeholder 41">
            <a:extLst>
              <a:ext uri="{FF2B5EF4-FFF2-40B4-BE49-F238E27FC236}">
                <a16:creationId xmlns:a16="http://schemas.microsoft.com/office/drawing/2014/main" id="{28519C4C-5757-A097-E9B5-09AD20AB7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8409" y="6792744"/>
            <a:ext cx="2133600" cy="365125"/>
          </a:xfrm>
        </p:spPr>
        <p:txBody>
          <a:bodyPr/>
          <a:lstStyle/>
          <a:p>
            <a:fld id="{6CB18C70-803E-428A-BAB3-289BE172EF8D}" type="slidenum">
              <a:rPr lang="en-US" smtClean="0"/>
              <a:t>6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1F191B3-447F-60D4-C8F4-570FB3A0AA37}"/>
              </a:ext>
            </a:extLst>
          </p:cNvPr>
          <p:cNvGrpSpPr/>
          <p:nvPr/>
        </p:nvGrpSpPr>
        <p:grpSpPr>
          <a:xfrm>
            <a:off x="5964032" y="2916976"/>
            <a:ext cx="5905281" cy="561975"/>
            <a:chOff x="5949302" y="1453460"/>
            <a:chExt cx="5905281" cy="561975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B57AD42-BA41-6283-8EB8-7FDD5FF74E0C}"/>
                </a:ext>
              </a:extLst>
            </p:cNvPr>
            <p:cNvSpPr/>
            <p:nvPr/>
          </p:nvSpPr>
          <p:spPr>
            <a:xfrm>
              <a:off x="6225308" y="1453460"/>
              <a:ext cx="5629275" cy="561975"/>
            </a:xfrm>
            <a:prstGeom prst="rect">
              <a:avLst/>
            </a:prstGeom>
          </p:spPr>
          <p:txBody>
            <a:bodyPr spcFirstLastPara="0" lIns="95250" tIns="95250" rIns="95250" bIns="0" anchor="t"/>
            <a:lstStyle/>
            <a:p>
              <a:pPr hangingPunct="0">
                <a:lnSpc>
                  <a:spcPct val="133333"/>
                </a:lnSpc>
              </a:pPr>
              <a:r>
                <a:rPr lang="en-US" b="1" dirty="0">
                  <a:solidFill>
                    <a:srgbClr val="4C5C7C"/>
                  </a:solidFill>
                  <a:latin typeface="Poppins"/>
                  <a:cs typeface="Poppins"/>
                </a:rPr>
                <a:t>Performance considerations</a:t>
              </a:r>
            </a:p>
          </p:txBody>
        </p:sp>
        <p:pic>
          <p:nvPicPr>
            <p:cNvPr id="45" name="Transport3-O">
              <a:extLst>
                <a:ext uri="{FF2B5EF4-FFF2-40B4-BE49-F238E27FC236}">
                  <a16:creationId xmlns:a16="http://schemas.microsoft.com/office/drawing/2014/main" id="{C7674C27-C836-C533-3C91-F41477A21341}"/>
                </a:ext>
              </a:extLst>
            </p:cNvPr>
            <p:cNvPicPr/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5949302" y="1613077"/>
              <a:ext cx="250939" cy="304008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5BD38CC-5A8B-CA6D-571C-87E206290F10}"/>
              </a:ext>
            </a:extLst>
          </p:cNvPr>
          <p:cNvGrpSpPr/>
          <p:nvPr/>
        </p:nvGrpSpPr>
        <p:grpSpPr>
          <a:xfrm>
            <a:off x="6593324" y="1423050"/>
            <a:ext cx="3335157" cy="350694"/>
            <a:chOff x="6642704" y="1966177"/>
            <a:chExt cx="2752606" cy="350694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CDADDE7-881A-932B-088F-5E44E1465FEA}"/>
                </a:ext>
              </a:extLst>
            </p:cNvPr>
            <p:cNvSpPr/>
            <p:nvPr/>
          </p:nvSpPr>
          <p:spPr>
            <a:xfrm>
              <a:off x="6817520" y="1966177"/>
              <a:ext cx="2577790" cy="350694"/>
            </a:xfrm>
            <a:prstGeom prst="rect">
              <a:avLst/>
            </a:prstGeom>
          </p:spPr>
          <p:txBody>
            <a:bodyPr spcFirstLastPara="0" lIns="95250" tIns="95250" rIns="95250" bIns="0" anchor="t"/>
            <a:lstStyle/>
            <a:p>
              <a:pPr hangingPunct="0"/>
              <a:r>
                <a:rPr lang="en-US" sz="1400" b="1" kern="100" dirty="0">
                  <a:solidFill>
                    <a:srgbClr val="4C5C7C"/>
                  </a:solidFill>
                  <a:latin typeface="Poppins"/>
                  <a:cs typeface="Poppins"/>
                </a:rPr>
                <a:t>Inheritance vs Abstraction</a:t>
              </a:r>
            </a:p>
          </p:txBody>
        </p:sp>
        <p:pic>
          <p:nvPicPr>
            <p:cNvPr id="48" name="WebOutline39">
              <a:extLst>
                <a:ext uri="{FF2B5EF4-FFF2-40B4-BE49-F238E27FC236}">
                  <a16:creationId xmlns:a16="http://schemas.microsoft.com/office/drawing/2014/main" id="{DCF5B368-D629-24E6-1BE5-28C376E38BE3}"/>
                </a:ext>
              </a:extLst>
            </p:cNvPr>
            <p:cNvPicPr/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6642704" y="2070762"/>
              <a:ext cx="149749" cy="182949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DDD2A16-E459-D742-4F83-222904709215}"/>
              </a:ext>
            </a:extLst>
          </p:cNvPr>
          <p:cNvGrpSpPr/>
          <p:nvPr/>
        </p:nvGrpSpPr>
        <p:grpSpPr>
          <a:xfrm>
            <a:off x="6593323" y="2398474"/>
            <a:ext cx="3335158" cy="350694"/>
            <a:chOff x="6642703" y="1968450"/>
            <a:chExt cx="2752607" cy="350694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96F6348-34FA-7D81-34D3-3564FD020A89}"/>
                </a:ext>
              </a:extLst>
            </p:cNvPr>
            <p:cNvSpPr/>
            <p:nvPr/>
          </p:nvSpPr>
          <p:spPr>
            <a:xfrm>
              <a:off x="6817520" y="1968450"/>
              <a:ext cx="2577790" cy="350694"/>
            </a:xfrm>
            <a:prstGeom prst="rect">
              <a:avLst/>
            </a:prstGeom>
          </p:spPr>
          <p:txBody>
            <a:bodyPr spcFirstLastPara="0" lIns="95250" tIns="95250" rIns="95250" bIns="0" anchor="t"/>
            <a:lstStyle/>
            <a:p>
              <a:pPr hangingPunct="0"/>
              <a:r>
                <a:rPr lang="en-US" sz="1400" b="1" kern="100" dirty="0">
                  <a:solidFill>
                    <a:srgbClr val="4C5C7C"/>
                  </a:solidFill>
                  <a:latin typeface="Poppins"/>
                  <a:cs typeface="Poppins"/>
                </a:rPr>
                <a:t>Page Object Approach</a:t>
              </a:r>
            </a:p>
          </p:txBody>
        </p:sp>
        <p:pic>
          <p:nvPicPr>
            <p:cNvPr id="51" name="WebOutline39">
              <a:extLst>
                <a:ext uri="{FF2B5EF4-FFF2-40B4-BE49-F238E27FC236}">
                  <a16:creationId xmlns:a16="http://schemas.microsoft.com/office/drawing/2014/main" id="{812057D4-3F09-1252-EB44-1BD367FDB00F}"/>
                </a:ext>
              </a:extLst>
            </p:cNvPr>
            <p:cNvPicPr/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6642703" y="2070762"/>
              <a:ext cx="149749" cy="182949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AA88D25-1D58-080A-D4B1-26F332FE2033}"/>
              </a:ext>
            </a:extLst>
          </p:cNvPr>
          <p:cNvGrpSpPr/>
          <p:nvPr/>
        </p:nvGrpSpPr>
        <p:grpSpPr>
          <a:xfrm>
            <a:off x="5981736" y="1909861"/>
            <a:ext cx="5905281" cy="561975"/>
            <a:chOff x="5949302" y="1453460"/>
            <a:chExt cx="5905281" cy="56197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FC96B92-60B1-ABF8-8080-A85B3B2DC76D}"/>
                </a:ext>
              </a:extLst>
            </p:cNvPr>
            <p:cNvSpPr/>
            <p:nvPr/>
          </p:nvSpPr>
          <p:spPr>
            <a:xfrm>
              <a:off x="6225308" y="1453460"/>
              <a:ext cx="5629275" cy="561975"/>
            </a:xfrm>
            <a:prstGeom prst="rect">
              <a:avLst/>
            </a:prstGeom>
          </p:spPr>
          <p:txBody>
            <a:bodyPr spcFirstLastPara="0" lIns="95250" tIns="95250" rIns="95250" bIns="0" anchor="t"/>
            <a:lstStyle/>
            <a:p>
              <a:pPr hangingPunct="0">
                <a:lnSpc>
                  <a:spcPct val="133333"/>
                </a:lnSpc>
              </a:pPr>
              <a:r>
                <a:rPr lang="en-US" b="1" dirty="0">
                  <a:solidFill>
                    <a:srgbClr val="4C5C7C"/>
                  </a:solidFill>
                  <a:latin typeface="Poppins"/>
                  <a:cs typeface="Poppins"/>
                </a:rPr>
                <a:t>Framework Design</a:t>
              </a:r>
            </a:p>
          </p:txBody>
        </p:sp>
        <p:pic>
          <p:nvPicPr>
            <p:cNvPr id="54" name="Transport3-O">
              <a:extLst>
                <a:ext uri="{FF2B5EF4-FFF2-40B4-BE49-F238E27FC236}">
                  <a16:creationId xmlns:a16="http://schemas.microsoft.com/office/drawing/2014/main" id="{B321239C-CB86-8F8B-3A82-EF18853D4DDE}"/>
                </a:ext>
              </a:extLst>
            </p:cNvPr>
            <p:cNvPicPr/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5949302" y="1613077"/>
              <a:ext cx="250939" cy="304008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95BB3E9-72E9-F292-8879-27F7401991FE}"/>
              </a:ext>
            </a:extLst>
          </p:cNvPr>
          <p:cNvGrpSpPr/>
          <p:nvPr/>
        </p:nvGrpSpPr>
        <p:grpSpPr>
          <a:xfrm>
            <a:off x="6588629" y="3432517"/>
            <a:ext cx="5134106" cy="443305"/>
            <a:chOff x="6588629" y="3432517"/>
            <a:chExt cx="5134106" cy="44330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E02680B-9965-0B5A-9452-B82F7586C443}"/>
                </a:ext>
              </a:extLst>
            </p:cNvPr>
            <p:cNvSpPr/>
            <p:nvPr/>
          </p:nvSpPr>
          <p:spPr>
            <a:xfrm>
              <a:off x="6821912" y="3432517"/>
              <a:ext cx="4900823" cy="443305"/>
            </a:xfrm>
            <a:prstGeom prst="rect">
              <a:avLst/>
            </a:prstGeom>
          </p:spPr>
          <p:txBody>
            <a:bodyPr spcFirstLastPara="0" lIns="95250" tIns="95250" rIns="95250" bIns="0" anchor="t"/>
            <a:lstStyle/>
            <a:p>
              <a:pPr hangingPunct="0"/>
              <a:r>
                <a:rPr lang="en-US" sz="1400" b="1" kern="100" dirty="0">
                  <a:solidFill>
                    <a:srgbClr val="4C5C7C"/>
                  </a:solidFill>
                  <a:latin typeface="Poppins"/>
                  <a:cs typeface="Poppins"/>
                </a:rPr>
                <a:t>Stack (compiler) and Heap (dev) runtime memory</a:t>
              </a:r>
            </a:p>
          </p:txBody>
        </p:sp>
        <p:pic>
          <p:nvPicPr>
            <p:cNvPr id="55" name="WebOutline39">
              <a:extLst>
                <a:ext uri="{FF2B5EF4-FFF2-40B4-BE49-F238E27FC236}">
                  <a16:creationId xmlns:a16="http://schemas.microsoft.com/office/drawing/2014/main" id="{AC6F0F97-E71A-E014-37F1-48DC7BCFE495}"/>
                </a:ext>
              </a:extLst>
            </p:cNvPr>
            <p:cNvPicPr/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6588629" y="3555462"/>
              <a:ext cx="181441" cy="182949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6EA631F-BBD4-9C72-738E-DF2094224256}"/>
              </a:ext>
            </a:extLst>
          </p:cNvPr>
          <p:cNvGrpSpPr/>
          <p:nvPr/>
        </p:nvGrpSpPr>
        <p:grpSpPr>
          <a:xfrm>
            <a:off x="6588629" y="3902934"/>
            <a:ext cx="2823495" cy="350694"/>
            <a:chOff x="6588629" y="3468892"/>
            <a:chExt cx="2823495" cy="35069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A62C204-B178-A007-81B9-91B2D41F2A40}"/>
                </a:ext>
              </a:extLst>
            </p:cNvPr>
            <p:cNvSpPr/>
            <p:nvPr/>
          </p:nvSpPr>
          <p:spPr>
            <a:xfrm>
              <a:off x="6834334" y="3468892"/>
              <a:ext cx="2577790" cy="350694"/>
            </a:xfrm>
            <a:prstGeom prst="rect">
              <a:avLst/>
            </a:prstGeom>
          </p:spPr>
          <p:txBody>
            <a:bodyPr spcFirstLastPara="0" lIns="95250" tIns="95250" rIns="95250" bIns="0" anchor="t"/>
            <a:lstStyle/>
            <a:p>
              <a:pPr hangingPunct="0"/>
              <a:r>
                <a:rPr lang="en-US" sz="1400" b="1" kern="100" dirty="0">
                  <a:solidFill>
                    <a:srgbClr val="4C5C7C"/>
                  </a:solidFill>
                  <a:latin typeface="Poppins"/>
                  <a:cs typeface="Poppins"/>
                </a:rPr>
                <a:t>Wait times</a:t>
              </a:r>
            </a:p>
          </p:txBody>
        </p:sp>
        <p:pic>
          <p:nvPicPr>
            <p:cNvPr id="56" name="WebOutline39">
              <a:extLst>
                <a:ext uri="{FF2B5EF4-FFF2-40B4-BE49-F238E27FC236}">
                  <a16:creationId xmlns:a16="http://schemas.microsoft.com/office/drawing/2014/main" id="{E1B76DF3-FC68-1931-AC58-01BB3ADE0058}"/>
                </a:ext>
              </a:extLst>
            </p:cNvPr>
            <p:cNvPicPr/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6588629" y="3572522"/>
              <a:ext cx="181441" cy="182949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B4E851A-DFBE-E79A-49B8-DC72204A1D50}"/>
              </a:ext>
            </a:extLst>
          </p:cNvPr>
          <p:cNvGrpSpPr/>
          <p:nvPr/>
        </p:nvGrpSpPr>
        <p:grpSpPr>
          <a:xfrm>
            <a:off x="6611002" y="4352282"/>
            <a:ext cx="2823495" cy="350694"/>
            <a:chOff x="6588629" y="3960295"/>
            <a:chExt cx="2823495" cy="35069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12EF47A-D752-A437-D7BE-60BFB820BBEE}"/>
                </a:ext>
              </a:extLst>
            </p:cNvPr>
            <p:cNvSpPr/>
            <p:nvPr/>
          </p:nvSpPr>
          <p:spPr>
            <a:xfrm>
              <a:off x="6834334" y="3960295"/>
              <a:ext cx="2577790" cy="350694"/>
            </a:xfrm>
            <a:prstGeom prst="rect">
              <a:avLst/>
            </a:prstGeom>
          </p:spPr>
          <p:txBody>
            <a:bodyPr spcFirstLastPara="0" lIns="95250" tIns="95250" rIns="95250" bIns="0" anchor="t"/>
            <a:lstStyle/>
            <a:p>
              <a:pPr hangingPunct="0"/>
              <a:r>
                <a:rPr lang="en-US" sz="1400" b="1" kern="100" dirty="0">
                  <a:solidFill>
                    <a:srgbClr val="4C5C7C"/>
                  </a:solidFill>
                  <a:latin typeface="Poppins"/>
                  <a:cs typeface="Poppins"/>
                </a:rPr>
                <a:t>SQL queries</a:t>
              </a:r>
            </a:p>
          </p:txBody>
        </p:sp>
        <p:pic>
          <p:nvPicPr>
            <p:cNvPr id="57" name="WebOutline39">
              <a:extLst>
                <a:ext uri="{FF2B5EF4-FFF2-40B4-BE49-F238E27FC236}">
                  <a16:creationId xmlns:a16="http://schemas.microsoft.com/office/drawing/2014/main" id="{1BFB9883-93B5-5810-810D-C9DD57C1FD89}"/>
                </a:ext>
              </a:extLst>
            </p:cNvPr>
            <p:cNvPicPr/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6588629" y="4085243"/>
              <a:ext cx="181441" cy="1829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0024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Thank you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-1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-85725" y="-85846"/>
            <a:ext cx="843935" cy="752499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85983" y="750940"/>
            <a:ext cx="9767784" cy="1860444"/>
          </a:xfrm>
          <a:prstGeom prst="rect">
            <a:avLst/>
          </a:prstGeom>
        </p:spPr>
        <p:txBody>
          <a:bodyPr spcFirstLastPara="0" lIns="195836" tIns="195836" rIns="195836" bIns="0" anchor="t"/>
          <a:lstStyle/>
          <a:p>
            <a:pPr algn="ctr" hangingPunct="0">
              <a:lnSpc>
                <a:spcPct val="83333"/>
              </a:lnSpc>
              <a:spcBef>
                <a:spcPct val="6667"/>
              </a:spcBef>
            </a:pPr>
            <a:r>
              <a:rPr lang="en-US" sz="11103" b="1" dirty="0">
                <a:solidFill>
                  <a:srgbClr val="F53C46"/>
                </a:solidFill>
                <a:latin typeface="Poppins"/>
                <a:ea typeface="+mn-ea"/>
                <a:cs typeface="Poppins"/>
              </a:rPr>
              <a:t>QUESTIONS</a:t>
            </a:r>
            <a:endParaRPr sz="11103" b="1" dirty="0">
              <a:solidFill>
                <a:srgbClr val="F53C46"/>
              </a:solidFill>
              <a:latin typeface="Poppins"/>
              <a:ea typeface="+mn-ea"/>
              <a:cs typeface="Poppins"/>
            </a:endParaRPr>
          </a:p>
        </p:txBody>
      </p:sp>
      <p:pic>
        <p:nvPicPr>
          <p:cNvPr id="8" name="Picture 7" descr="A white person holding a red question mark&#10;&#10;Description automatically generated">
            <a:extLst>
              <a:ext uri="{FF2B5EF4-FFF2-40B4-BE49-F238E27FC236}">
                <a16:creationId xmlns:a16="http://schemas.microsoft.com/office/drawing/2014/main" id="{67383637-ED10-8C0C-42AD-3BFB5D2688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865" y="2449749"/>
            <a:ext cx="3492020" cy="4114511"/>
          </a:xfrm>
          <a:prstGeom prst="rect">
            <a:avLst/>
          </a:prstGeom>
        </p:spPr>
      </p:pic>
      <p:pic>
        <p:nvPicPr>
          <p:cNvPr id="9" name="Shape-1 copy 1">
            <a:extLst>
              <a:ext uri="{FF2B5EF4-FFF2-40B4-BE49-F238E27FC236}">
                <a16:creationId xmlns:a16="http://schemas.microsoft.com/office/drawing/2014/main" id="{603F7E2D-DCB1-974B-B8AE-41866CE10B1B}"/>
              </a:ext>
            </a:extLst>
          </p:cNvPr>
          <p:cNvPicPr/>
          <p:nvPr/>
        </p:nvPicPr>
        <p:blipFill rotWithShape="1">
          <a:blip r:embed="rId6"/>
          <a:stretch>
            <a:fillRect/>
          </a:stretch>
        </p:blipFill>
        <p:spPr>
          <a:xfrm>
            <a:off x="-81841" y="-61972"/>
            <a:ext cx="843935" cy="743914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14CEDEE-7470-6E15-E64C-37C4CABB7E72}"/>
              </a:ext>
            </a:extLst>
          </p:cNvPr>
          <p:cNvSpPr/>
          <p:nvPr/>
        </p:nvSpPr>
        <p:spPr>
          <a:xfrm rot="16200000">
            <a:off x="-1019175" y="1447800"/>
            <a:ext cx="2794265" cy="476250"/>
          </a:xfrm>
          <a:prstGeom prst="rect">
            <a:avLst/>
          </a:prstGeom>
        </p:spPr>
        <p:txBody>
          <a:bodyPr spcFirstLastPara="0" lIns="95250" tIns="95250" rIns="95250" bIns="0" anchor="t"/>
          <a:lstStyle/>
          <a:p>
            <a:pPr algn="r" hangingPunct="0">
              <a:lnSpc>
                <a:spcPct val="100000"/>
              </a:lnSpc>
            </a:pPr>
            <a:r>
              <a:rPr sz="1800" b="1">
                <a:solidFill>
                  <a:srgbClr val="F4434B"/>
                </a:solidFill>
                <a:latin typeface="Poppins"/>
                <a:ea typeface="+mn-ea"/>
                <a:cs typeface="Poppins"/>
              </a:rPr>
              <a:t>Shelly Mutu-Grigg</a:t>
            </a:r>
          </a:p>
        </p:txBody>
      </p:sp>
      <p:pic>
        <p:nvPicPr>
          <p:cNvPr id="11" name="ArrowOutline21">
            <a:extLst>
              <a:ext uri="{FF2B5EF4-FFF2-40B4-BE49-F238E27FC236}">
                <a16:creationId xmlns:a16="http://schemas.microsoft.com/office/drawing/2014/main" id="{5C552C0E-0641-E5CC-B1ED-571037EBC178}"/>
              </a:ext>
            </a:extLst>
          </p:cNvPr>
          <p:cNvPicPr/>
          <p:nvPr/>
        </p:nvPicPr>
        <p:blipFill rotWithShape="1">
          <a:blip r:embed="rId7"/>
          <a:stretch>
            <a:fillRect/>
          </a:stretch>
        </p:blipFill>
        <p:spPr>
          <a:xfrm>
            <a:off x="123824" y="6835763"/>
            <a:ext cx="476251" cy="381289"/>
          </a:xfrm>
          <a:prstGeom prst="rect">
            <a:avLst/>
          </a:prstGeom>
        </p:spPr>
      </p:pic>
      <p:pic>
        <p:nvPicPr>
          <p:cNvPr id="12" name="TTC_logo">
            <a:extLst>
              <a:ext uri="{FF2B5EF4-FFF2-40B4-BE49-F238E27FC236}">
                <a16:creationId xmlns:a16="http://schemas.microsoft.com/office/drawing/2014/main" id="{B3A09395-2BA3-C89B-D07E-1413E886DE25}"/>
              </a:ext>
            </a:extLst>
          </p:cNvPr>
          <p:cNvPicPr/>
          <p:nvPr/>
        </p:nvPicPr>
        <p:blipFill rotWithShape="1">
          <a:blip r:embed="rId8"/>
          <a:stretch>
            <a:fillRect/>
          </a:stretch>
        </p:blipFill>
        <p:spPr>
          <a:xfrm>
            <a:off x="10982325" y="6629400"/>
            <a:ext cx="1666875" cy="685800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8B79B7C-8731-EE05-130C-6FFFEF688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6967" y="6789737"/>
            <a:ext cx="2133600" cy="365125"/>
          </a:xfrm>
        </p:spPr>
        <p:txBody>
          <a:bodyPr/>
          <a:lstStyle/>
          <a:p>
            <a:fld id="{6CB18C70-803E-428A-BAB3-289BE172EF8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24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362</Words>
  <Application>Microsoft Office PowerPoint</Application>
  <PresentationFormat>Custom</PresentationFormat>
  <Paragraphs>74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Arial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Visme Presentation</dc:title>
  <dc:creator/>
  <cp:lastModifiedBy/>
  <cp:revision>5</cp:revision>
  <dcterms:created xsi:type="dcterms:W3CDTF">2023-08-18T04:24:24Z</dcterms:created>
  <dcterms:modified xsi:type="dcterms:W3CDTF">2023-08-20T21:51:23Z</dcterms:modified>
</cp:coreProperties>
</file>