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3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8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88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A41FE-2FBF-4FA0-898B-CEEADC75F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Gamer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and </a:t>
            </a:r>
            <a:r>
              <a:rPr lang="en-US" dirty="0">
                <a:solidFill>
                  <a:srgbClr val="00B0F0"/>
                </a:solidFill>
              </a:rPr>
              <a:t>Friend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321F3-2D4C-4D2E-85E2-13219D4CC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Салаватов</a:t>
            </a:r>
            <a:r>
              <a:rPr lang="ru-RU" dirty="0"/>
              <a:t> Илья, </a:t>
            </a:r>
            <a:r>
              <a:rPr lang="ru-RU" dirty="0" err="1"/>
              <a:t>Жотабаева</a:t>
            </a:r>
            <a:r>
              <a:rPr lang="ru-RU" dirty="0"/>
              <a:t> Зара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984A60-32BC-4227-BAC7-B7AE4DF3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81" y="294581"/>
            <a:ext cx="3441838" cy="24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738B0-70CC-478C-8B74-77F0FC69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5F9D1-46BD-4F0E-95AC-E8339A99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2860172"/>
            <a:ext cx="7796540" cy="3997828"/>
          </a:xfrm>
        </p:spPr>
        <p:txBody>
          <a:bodyPr/>
          <a:lstStyle/>
          <a:p>
            <a:r>
              <a:rPr lang="ru-RU" dirty="0"/>
              <a:t>Проект создан в развлекательных целях в виде простого шутера для двоих игроков. В игре есть краткая предыстория и может быть даже сюжет.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646AE9-E442-4D13-9FC2-08CBA28A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3" y="0"/>
            <a:ext cx="1918801" cy="3295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A6E5BE-760F-4F57-A99B-994CB4B5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74" y="0"/>
            <a:ext cx="126408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81E7B-F637-41B3-9B0E-806A1104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DBBF2-154A-40E4-B915-0FB4A5F9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 “Friend”, “Gamer”, “Text”</a:t>
            </a:r>
          </a:p>
          <a:p>
            <a:r>
              <a:rPr lang="ru-RU" sz="3200" dirty="0"/>
              <a:t>Функции прыжка, движения, стрельбы из пистолета</a:t>
            </a:r>
            <a:r>
              <a:rPr lang="en-US" sz="3200" dirty="0"/>
              <a:t>, </a:t>
            </a:r>
            <a:r>
              <a:rPr lang="ru-RU" sz="3200" dirty="0"/>
              <a:t>спрайты, </a:t>
            </a:r>
          </a:p>
          <a:p>
            <a:r>
              <a:rPr lang="ru-RU" sz="3200" dirty="0"/>
              <a:t>Использование модулей </a:t>
            </a:r>
            <a:r>
              <a:rPr lang="en-US" sz="3200" dirty="0" err="1"/>
              <a:t>Pygame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Time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844E4C-A1E4-4C2B-AEF6-8F47AB4B5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21" r="83724" b="76312"/>
          <a:stretch/>
        </p:blipFill>
        <p:spPr>
          <a:xfrm>
            <a:off x="1133475" y="501793"/>
            <a:ext cx="3667125" cy="8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49542-F213-4630-9990-EE8A5F0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777B5-1FCC-441C-AC4F-D8219007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B72AE0-4BF4-42AF-8D45-537281B5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23" y="363378"/>
            <a:ext cx="8432941" cy="63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55CB3-86E9-4CC9-8322-515FF1E1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187AF-0F22-4688-BA45-6F2A57FF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CF0B5-CDE8-4EC7-8D44-A177D4A7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83" y="48968"/>
            <a:ext cx="8580356" cy="67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7C705-D18F-4E4B-88ED-AE58CDAB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3A292-440E-4B15-8978-740570BC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большего количества персонажей, скинов, мини-игр, возможности добавить дополнительные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2152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TM16401375[[fn=Медісон]]</Template>
  <TotalTime>75</TotalTime>
  <Words>76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Мэдисон</vt:lpstr>
      <vt:lpstr>Gamer and Friend</vt:lpstr>
      <vt:lpstr>ИДЕЯ</vt:lpstr>
      <vt:lpstr>Технологии</vt:lpstr>
      <vt:lpstr>Презентация PowerPoint</vt:lpstr>
      <vt:lpstr>Презентация PowerPoint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GANDF!:  Ice and lead</dc:title>
  <dc:creator>Жан Жотабаев</dc:creator>
  <cp:lastModifiedBy>Жан Жотабаев</cp:lastModifiedBy>
  <cp:revision>4</cp:revision>
  <dcterms:created xsi:type="dcterms:W3CDTF">2019-04-18T10:23:16Z</dcterms:created>
  <dcterms:modified xsi:type="dcterms:W3CDTF">2019-04-18T11:38:49Z</dcterms:modified>
</cp:coreProperties>
</file>