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109ceb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109ceb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109ceb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109ceb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109cebd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109cebd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109cebd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109cebd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109cebd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109cebd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109cebd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109cebd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109cebd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109cebd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109cebd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109cebd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fce8a5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fce8a5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fce8a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fce8a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109cebd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109ceb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1e0c1d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1e0c1d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109cebd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109cebd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7109cebd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7109cebd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109cebd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109cebd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109ceb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109ceb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S">
  <p:cSld name="SE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345994"/>
            <a:ext cx="2510028" cy="1234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>
            <p:ph idx="2" type="pic"/>
          </p:nvPr>
        </p:nvSpPr>
        <p:spPr>
          <a:xfrm>
            <a:off x="0" y="2714625"/>
            <a:ext cx="9144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374316" y="1794710"/>
            <a:ext cx="7918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siness">
  <p:cSld name="Busines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343822"/>
            <a:ext cx="2509985" cy="100399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74316" y="1733550"/>
            <a:ext cx="7918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0" y="2714625"/>
            <a:ext cx="9144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SE">
  <p:cSld name="SS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74316" y="1804386"/>
            <a:ext cx="79188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0" y="2714625"/>
            <a:ext cx="9144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108" y="176240"/>
            <a:ext cx="2833777" cy="159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">
  <p:cSld name="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447" y="342900"/>
            <a:ext cx="2506658" cy="10427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>
            <p:ph idx="2" type="pic"/>
          </p:nvPr>
        </p:nvSpPr>
        <p:spPr>
          <a:xfrm>
            <a:off x="0" y="2714625"/>
            <a:ext cx="9144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74316" y="1733550"/>
            <a:ext cx="7918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7" name="Google Shape;7;p1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4938713"/>
            <a:ext cx="2200271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48" cy="696621"/>
            <a:chOff x="0" y="2593782"/>
            <a:chExt cx="9144048" cy="928828"/>
          </a:xfrm>
        </p:grpSpPr>
        <p:cxnSp>
          <p:nvCxnSpPr>
            <p:cNvPr id="13" name="Google Shape;13;p1"/>
            <p:cNvCxnSpPr/>
            <p:nvPr/>
          </p:nvCxnSpPr>
          <p:spPr>
            <a:xfrm>
              <a:off x="6099048" y="2619904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2620461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68665" t="13018"/>
            <a:stretch/>
          </p:blipFill>
          <p:spPr>
            <a:xfrm>
              <a:off x="8323018" y="2593782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1106850" y="806125"/>
            <a:ext cx="6930300" cy="18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Analyzing the Successfulness of Crowdfunding Projects on Kickstarter</a:t>
            </a:r>
            <a:endParaRPr b="1" sz="3600"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3600800" y="3014700"/>
            <a:ext cx="39759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Course: BIA  652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Date: May 6, 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Authors: Tianrui Wang &amp; Zi-Qi Liu</a:t>
            </a:r>
            <a:br>
              <a:rPr lang="en" sz="1800"/>
            </a:br>
            <a:r>
              <a:rPr lang="en" sz="1800"/>
              <a:t>Instructor: Prof. David Belanger</a:t>
            </a:r>
            <a:endParaRPr sz="1800"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25" y="2870250"/>
            <a:ext cx="1521850" cy="1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Cluster Analysis: K - Means ( k = 5 )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0" y="982300"/>
            <a:ext cx="8672901" cy="378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104175" y="1088575"/>
            <a:ext cx="41763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LDA yields an accuracy of 66.25%. Among all other variables, the coefficient of Technology, Dance, Theater &amp; Journalism ranked top.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9650"/>
            <a:ext cx="3444874" cy="38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35750" y="1279850"/>
            <a:ext cx="76725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amount of trees increased, the error of the model decreased and stabilized at 0.02%. The most important variables are Pledged, Backers, Goal, and Days. Moreover, some categories have larger impact than others. Accuracy = 98.5%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4800"/>
            <a:ext cx="5620299" cy="26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457" y="1401700"/>
            <a:ext cx="2779518" cy="26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08" y="982300"/>
            <a:ext cx="6149992" cy="3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Results-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For Top 6 Categories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87" y="982300"/>
            <a:ext cx="6978623" cy="371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550" y="1035425"/>
            <a:ext cx="85206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The result for EDA, Cluster Analysis, LDA and Random Forest are similar. </a:t>
            </a:r>
            <a:r>
              <a:rPr lang="en" sz="2000">
                <a:solidFill>
                  <a:schemeClr val="dk1"/>
                </a:solidFill>
              </a:rPr>
              <a:t>They revealed the same group of categories that attracted a majority of the backers in the Kickstarter Community.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Games, Technology, Design, Film &amp; Video </a:t>
            </a:r>
            <a:r>
              <a:rPr lang="en" sz="2000">
                <a:solidFill>
                  <a:schemeClr val="dk1"/>
                </a:solidFill>
              </a:rPr>
              <a:t>are the majority industries among the most mature projects. These industries have higher barrier-to-entry and require more technology inputs. On one hand, this resulted in many well-prepared projects and their successful fundraising; on the other hand, immature project also exists, which could be a reason balancing out the successfulness in such categories.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 &amp; Future Work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311550" y="1035425"/>
            <a:ext cx="85206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The World Cloud </a:t>
            </a:r>
            <a:r>
              <a:rPr lang="en" sz="2000">
                <a:solidFill>
                  <a:schemeClr val="dk1"/>
                </a:solidFill>
              </a:rPr>
              <a:t>helps summarized some featured keywords for the top 6 categories, implying majority of the topics within each category. It could be developed to a future research in NLP.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Fun Fact: </a:t>
            </a:r>
            <a:r>
              <a:rPr lang="en" sz="2000">
                <a:solidFill>
                  <a:schemeClr val="dk1"/>
                </a:solidFill>
              </a:rPr>
              <a:t>Cluster#2 &amp; #5 are mainly made up of “outliers” with high goal &amp; pledged. These data are in fact our focus – the ones that “ought to be successful”.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Conclusion &amp; Future Work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11700" y="939775"/>
            <a:ext cx="8520600" cy="29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Introduction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Project Flow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Exploratory Data Analysis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Results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Conclusion &amp; Future Work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Index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907900"/>
            <a:ext cx="8520600" cy="3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</a:t>
            </a:r>
            <a:r>
              <a:rPr lang="en" sz="2400"/>
              <a:t>ickstarter is the world's largest funding platform for creative projects, it works on an all-or-nothing basis i.e if a project doesn’t meet its goal by the deadline, the project owner gets nothing.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project digs into which specific characters lead to a successful fundraising for a project, hoping to provide a reference for the Kickstarter community.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Source: Kaggle- </a:t>
            </a:r>
            <a:r>
              <a:rPr lang="en" sz="2400">
                <a:solidFill>
                  <a:schemeClr val="dk1"/>
                </a:solidFill>
              </a:rPr>
              <a:t>kickstarter-projects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Keywords: Data Mining, Clustering, Classification, R, Tableau</a:t>
            </a:r>
            <a:endParaRPr sz="2400"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Introduction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5" y="917550"/>
            <a:ext cx="8839202" cy="313691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Flow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Dataset at a Glance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500"/>
            <a:ext cx="8839202" cy="157842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/>
        </p:nvSpPr>
        <p:spPr>
          <a:xfrm>
            <a:off x="543975" y="2823500"/>
            <a:ext cx="73956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378661 Rows X 15 Variables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Target Variable: state ( successful, failed, canceled, suspended, live, undefined)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1700" y="771525"/>
            <a:ext cx="8520600" cy="23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projects are divided into 15 main categories and 159 sub- categories. Among all the variables, pledged, goal, backers (supporters) and days of duration are the most important numerical variables.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Exploratory Data Analysis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38" y="982300"/>
            <a:ext cx="7662125" cy="37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Exploratory Data Analysis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Exploratory Data Analysis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00" y="918550"/>
            <a:ext cx="6093203" cy="38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291100"/>
            <a:ext cx="85206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Cluster Analysis: K - Means ( k = 5 )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8675"/>
            <a:ext cx="8839201" cy="252548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1354250"/>
            <a:ext cx="85206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While Cluster#1 &amp; #4 represented the crowded majority, Cluster#2,#3, #5 was perfectly separated.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hool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