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313" r:id="rId3"/>
    <p:sldId id="312" r:id="rId4"/>
    <p:sldId id="310" r:id="rId5"/>
    <p:sldId id="311" r:id="rId6"/>
    <p:sldId id="307" r:id="rId7"/>
    <p:sldId id="320" r:id="rId8"/>
    <p:sldId id="308" r:id="rId9"/>
    <p:sldId id="314" r:id="rId10"/>
    <p:sldId id="309" r:id="rId11"/>
    <p:sldId id="257" r:id="rId12"/>
    <p:sldId id="260" r:id="rId13"/>
    <p:sldId id="266" r:id="rId14"/>
  </p:sldIdLst>
  <p:sldSz cx="9144000" cy="5143500" type="screen16x9"/>
  <p:notesSz cx="6858000" cy="9144000"/>
  <p:embeddedFontLst>
    <p:embeddedFont>
      <p:font typeface="IBM Plex Mono" panose="020B0604020202020204" charset="0"/>
      <p:regular r:id="rId16"/>
      <p:bold r:id="rId17"/>
      <p:italic r:id="rId18"/>
      <p:boldItalic r:id="rId19"/>
    </p:embeddedFont>
    <p:embeddedFont>
      <p:font typeface="Poppins" panose="020B0604020202020204" charset="0"/>
      <p:regular r:id="rId20"/>
      <p:bold r:id="rId21"/>
      <p:italic r:id="rId22"/>
      <p:boldItalic r:id="rId23"/>
    </p:embeddedFont>
    <p:embeddedFont>
      <p:font typeface="Source Code Pr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9024FC-E8EB-483B-9DF9-C7BE9FD55C00}">
  <a:tblStyle styleId="{5E9024FC-E8EB-483B-9DF9-C7BE9FD55C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97b0bdea4c3346b" providerId="LiveId" clId="{DBF93920-FFD8-4003-9AEA-5E427CC9AE32}"/>
    <pc:docChg chg="undo custSel addSld delSld modSld sldOrd delMainMaster">
      <pc:chgData name="" userId="c97b0bdea4c3346b" providerId="LiveId" clId="{DBF93920-FFD8-4003-9AEA-5E427CC9AE32}" dt="2025-01-15T19:50:47.288" v="2845" actId="1076"/>
      <pc:docMkLst>
        <pc:docMk/>
      </pc:docMkLst>
      <pc:sldChg chg="modSp">
        <pc:chgData name="" userId="c97b0bdea4c3346b" providerId="LiveId" clId="{DBF93920-FFD8-4003-9AEA-5E427CC9AE32}" dt="2025-01-13T09:31:52.939" v="1270" actId="113"/>
        <pc:sldMkLst>
          <pc:docMk/>
          <pc:sldMk cId="0" sldId="256"/>
        </pc:sldMkLst>
        <pc:spChg chg="mod">
          <ac:chgData name="" userId="c97b0bdea4c3346b" providerId="LiveId" clId="{DBF93920-FFD8-4003-9AEA-5E427CC9AE32}" dt="2025-01-13T09:31:52.939" v="1270" actId="113"/>
          <ac:spMkLst>
            <pc:docMk/>
            <pc:sldMk cId="0" sldId="256"/>
            <ac:spMk id="27" creationId="{6EB62BBC-173C-4903-8662-D0935273D6F1}"/>
          </ac:spMkLst>
        </pc:spChg>
      </pc:sldChg>
      <pc:sldChg chg="addSp delSp modSp">
        <pc:chgData name="" userId="c97b0bdea4c3346b" providerId="LiveId" clId="{DBF93920-FFD8-4003-9AEA-5E427CC9AE32}" dt="2025-01-13T09:20:35.790" v="1081" actId="1076"/>
        <pc:sldMkLst>
          <pc:docMk/>
          <pc:sldMk cId="0" sldId="260"/>
        </pc:sldMkLst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3" creationId="{C6C66E26-95F1-4511-8839-0BC2B66F73F9}"/>
          </ac:spMkLst>
        </pc:spChg>
        <pc:spChg chg="add del mod">
          <ac:chgData name="" userId="c97b0bdea4c3346b" providerId="LiveId" clId="{DBF93920-FFD8-4003-9AEA-5E427CC9AE32}" dt="2025-01-13T09:20:18.723" v="1076" actId="1076"/>
          <ac:spMkLst>
            <pc:docMk/>
            <pc:sldMk cId="0" sldId="260"/>
            <ac:spMk id="11" creationId="{A8C99FB7-79C0-4B0D-B508-7527B511873F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2" creationId="{8A0774BF-3A5D-4413-A5CD-0C93E3A73F68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3" creationId="{8016C7FC-75CA-4A10-92E4-3D2913BE5193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4" creationId="{AB32AAE8-A05B-4192-9242-71B1874DC103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5" creationId="{35EB2661-B8E0-434E-9220-A94966B54B9B}"/>
          </ac:spMkLst>
        </pc:spChg>
        <pc:spChg chg="add del mod">
          <ac:chgData name="" userId="c97b0bdea4c3346b" providerId="LiveId" clId="{DBF93920-FFD8-4003-9AEA-5E427CC9AE32}" dt="2025-01-13T09:20:21.959" v="1078" actId="1076"/>
          <ac:spMkLst>
            <pc:docMk/>
            <pc:sldMk cId="0" sldId="260"/>
            <ac:spMk id="16" creationId="{C6E3F72A-CC1D-4A18-BAD1-F857DD69356C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7" creationId="{D5CF7035-D9B6-4B8C-86A1-E8F6EFAE248D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8" creationId="{5D9D8B30-4FDC-411F-9900-68E52979669B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9" creationId="{8C59012E-9D1D-4C99-86CA-FBC016BB9FCE}"/>
          </ac:spMkLst>
        </pc:spChg>
        <pc:spChg chg="add del mod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20" creationId="{9BA1F373-F0A6-431E-AED1-3CE3BE37D3E4}"/>
          </ac:spMkLst>
        </pc:spChg>
        <pc:spChg chg="add del mod">
          <ac:chgData name="" userId="c97b0bdea4c3346b" providerId="LiveId" clId="{DBF93920-FFD8-4003-9AEA-5E427CC9AE32}" dt="2025-01-13T09:20:25.157" v="1079" actId="1076"/>
          <ac:spMkLst>
            <pc:docMk/>
            <pc:sldMk cId="0" sldId="260"/>
            <ac:spMk id="21" creationId="{10F88B8C-1CC7-4ED3-8695-142EC4F3384B}"/>
          </ac:spMkLst>
        </pc:spChg>
        <pc:spChg chg="add del mod">
          <ac:chgData name="" userId="c97b0bdea4c3346b" providerId="LiveId" clId="{DBF93920-FFD8-4003-9AEA-5E427CC9AE32}" dt="2025-01-13T09:20:12.149" v="1074" actId="1076"/>
          <ac:spMkLst>
            <pc:docMk/>
            <pc:sldMk cId="0" sldId="260"/>
            <ac:spMk id="22" creationId="{B41EE5B0-BC36-4DE7-9EB2-41C777753B96}"/>
          </ac:spMkLst>
        </pc:spChg>
        <pc:spChg chg="add del mod">
          <ac:chgData name="" userId="c97b0bdea4c3346b" providerId="LiveId" clId="{DBF93920-FFD8-4003-9AEA-5E427CC9AE32}" dt="2025-01-13T09:20:34.018" v="1080" actId="1076"/>
          <ac:spMkLst>
            <pc:docMk/>
            <pc:sldMk cId="0" sldId="260"/>
            <ac:spMk id="23" creationId="{308BD0E5-EA02-4EC2-8E2E-F7A36A77777F}"/>
          </ac:spMkLst>
        </pc:spChg>
        <pc:spChg chg="add del mod">
          <ac:chgData name="" userId="c97b0bdea4c3346b" providerId="LiveId" clId="{DBF93920-FFD8-4003-9AEA-5E427CC9AE32}" dt="2025-01-13T09:18:55.985" v="1047" actId="20577"/>
          <ac:spMkLst>
            <pc:docMk/>
            <pc:sldMk cId="0" sldId="260"/>
            <ac:spMk id="24" creationId="{12B129F6-E9EC-4AF9-98C4-34EFD7AF5609}"/>
          </ac:spMkLst>
        </pc:spChg>
        <pc:spChg chg="add del mod">
          <ac:chgData name="" userId="c97b0bdea4c3346b" providerId="LiveId" clId="{DBF93920-FFD8-4003-9AEA-5E427CC9AE32}" dt="2025-01-13T09:20:35.790" v="1081" actId="1076"/>
          <ac:spMkLst>
            <pc:docMk/>
            <pc:sldMk cId="0" sldId="260"/>
            <ac:spMk id="25" creationId="{BDC48126-3CE2-4303-8EDD-D42664F13230}"/>
          </ac:spMkLst>
        </pc:spChg>
        <pc:spChg chg="add del">
          <ac:chgData name="" userId="c97b0bdea4c3346b" providerId="LiveId" clId="{DBF93920-FFD8-4003-9AEA-5E427CC9AE32}" dt="2025-01-13T09:17:00.973" v="1007" actId="478"/>
          <ac:spMkLst>
            <pc:docMk/>
            <pc:sldMk cId="0" sldId="260"/>
            <ac:spMk id="1531" creationId="{00000000-0000-0000-0000-000000000000}"/>
          </ac:spMkLst>
        </pc:spChg>
        <pc:grpChg chg="add del">
          <ac:chgData name="" userId="c97b0bdea4c3346b" providerId="LiveId" clId="{DBF93920-FFD8-4003-9AEA-5E427CC9AE32}" dt="2025-01-13T09:19:59.857" v="1071" actId="478"/>
          <ac:grpSpMkLst>
            <pc:docMk/>
            <pc:sldMk cId="0" sldId="260"/>
            <ac:grpSpMk id="1534" creationId="{00000000-0000-0000-0000-000000000000}"/>
          </ac:grpSpMkLst>
        </pc:grpChg>
        <pc:cxnChg chg="del mod">
          <ac:chgData name="" userId="c97b0bdea4c3346b" providerId="LiveId" clId="{DBF93920-FFD8-4003-9AEA-5E427CC9AE32}" dt="2025-01-13T09:19:50.616" v="1069" actId="478"/>
          <ac:cxnSpMkLst>
            <pc:docMk/>
            <pc:sldMk cId="0" sldId="260"/>
            <ac:cxnSpMk id="1540" creationId="{00000000-0000-0000-0000-000000000000}"/>
          </ac:cxnSpMkLst>
        </pc:cxnChg>
      </pc:sldChg>
      <pc:sldChg chg="addSp delSp modSp">
        <pc:chgData name="" userId="c97b0bdea4c3346b" providerId="LiveId" clId="{DBF93920-FFD8-4003-9AEA-5E427CC9AE32}" dt="2025-01-13T17:20:20.426" v="1288" actId="1076"/>
        <pc:sldMkLst>
          <pc:docMk/>
          <pc:sldMk cId="0" sldId="266"/>
        </pc:sldMkLst>
        <pc:spChg chg="add del mod">
          <ac:chgData name="" userId="c97b0bdea4c3346b" providerId="LiveId" clId="{DBF93920-FFD8-4003-9AEA-5E427CC9AE32}" dt="2025-01-13T09:25:03.793" v="1178" actId="478"/>
          <ac:spMkLst>
            <pc:docMk/>
            <pc:sldMk cId="0" sldId="266"/>
            <ac:spMk id="3" creationId="{87AD6D35-C15C-44A1-BE25-E7F06541C457}"/>
          </ac:spMkLst>
        </pc:spChg>
        <pc:spChg chg="add mod">
          <ac:chgData name="" userId="c97b0bdea4c3346b" providerId="LiveId" clId="{DBF93920-FFD8-4003-9AEA-5E427CC9AE32}" dt="2025-01-13T17:18:57.139" v="1271" actId="1076"/>
          <ac:spMkLst>
            <pc:docMk/>
            <pc:sldMk cId="0" sldId="266"/>
            <ac:spMk id="52" creationId="{92F7593C-1ACA-463B-ABA7-06B5D4A89838}"/>
          </ac:spMkLst>
        </pc:spChg>
        <pc:spChg chg="add mod">
          <ac:chgData name="" userId="c97b0bdea4c3346b" providerId="LiveId" clId="{DBF93920-FFD8-4003-9AEA-5E427CC9AE32}" dt="2025-01-13T17:20:02.873" v="1286" actId="1076"/>
          <ac:spMkLst>
            <pc:docMk/>
            <pc:sldMk cId="0" sldId="266"/>
            <ac:spMk id="53" creationId="{02508A46-6B6D-4E37-B72B-86A537BC91A5}"/>
          </ac:spMkLst>
        </pc:spChg>
        <pc:spChg chg="add mod">
          <ac:chgData name="" userId="c97b0bdea4c3346b" providerId="LiveId" clId="{DBF93920-FFD8-4003-9AEA-5E427CC9AE32}" dt="2025-01-13T17:19:02.787" v="1272" actId="1076"/>
          <ac:spMkLst>
            <pc:docMk/>
            <pc:sldMk cId="0" sldId="266"/>
            <ac:spMk id="54" creationId="{AA7545B6-2A9F-4F3D-B088-2E4DAA9BC6F5}"/>
          </ac:spMkLst>
        </pc:spChg>
        <pc:spChg chg="add mod">
          <ac:chgData name="" userId="c97b0bdea4c3346b" providerId="LiveId" clId="{DBF93920-FFD8-4003-9AEA-5E427CC9AE32}" dt="2025-01-13T17:20:20.426" v="1288" actId="1076"/>
          <ac:spMkLst>
            <pc:docMk/>
            <pc:sldMk cId="0" sldId="266"/>
            <ac:spMk id="55" creationId="{48D16F37-3185-4925-A13A-6F53C78EAAE5}"/>
          </ac:spMkLst>
        </pc:spChg>
        <pc:spChg chg="add mod">
          <ac:chgData name="" userId="c97b0bdea4c3346b" providerId="LiveId" clId="{DBF93920-FFD8-4003-9AEA-5E427CC9AE32}" dt="2025-01-13T09:28:57.286" v="1250" actId="1076"/>
          <ac:spMkLst>
            <pc:docMk/>
            <pc:sldMk cId="0" sldId="266"/>
            <ac:spMk id="56" creationId="{599DF9E4-8785-4A7C-AB7F-4C38618B2B70}"/>
          </ac:spMkLst>
        </pc:spChg>
        <pc:spChg chg="mod">
          <ac:chgData name="" userId="c97b0bdea4c3346b" providerId="LiveId" clId="{DBF93920-FFD8-4003-9AEA-5E427CC9AE32}" dt="2025-01-13T09:27:32.429" v="1229" actId="1076"/>
          <ac:spMkLst>
            <pc:docMk/>
            <pc:sldMk cId="0" sldId="266"/>
            <ac:spMk id="86" creationId="{E3490CC2-D8A4-42BC-A530-2CD6C688AAA8}"/>
          </ac:spMkLst>
        </pc:spChg>
        <pc:spChg chg="del mod">
          <ac:chgData name="" userId="c97b0bdea4c3346b" providerId="LiveId" clId="{DBF93920-FFD8-4003-9AEA-5E427CC9AE32}" dt="2025-01-13T09:25:19.263" v="1189" actId="478"/>
          <ac:spMkLst>
            <pc:docMk/>
            <pc:sldMk cId="0" sldId="266"/>
            <ac:spMk id="89" creationId="{1C1D4ABB-ED12-43CC-A3B2-5717FBC7A38B}"/>
          </ac:spMkLst>
        </pc:spChg>
        <pc:spChg chg="del mod">
          <ac:chgData name="" userId="c97b0bdea4c3346b" providerId="LiveId" clId="{DBF93920-FFD8-4003-9AEA-5E427CC9AE32}" dt="2025-01-13T09:24:59.299" v="1175" actId="478"/>
          <ac:spMkLst>
            <pc:docMk/>
            <pc:sldMk cId="0" sldId="266"/>
            <ac:spMk id="98" creationId="{8B6E8C1B-8EE8-4072-88F5-925D5369AD3D}"/>
          </ac:spMkLst>
        </pc:spChg>
        <pc:spChg chg="del mod">
          <ac:chgData name="" userId="c97b0bdea4c3346b" providerId="LiveId" clId="{DBF93920-FFD8-4003-9AEA-5E427CC9AE32}" dt="2025-01-13T09:25:20.552" v="1190" actId="478"/>
          <ac:spMkLst>
            <pc:docMk/>
            <pc:sldMk cId="0" sldId="266"/>
            <ac:spMk id="124" creationId="{BA1BE214-789A-4BC2-8A1F-E34AF70C6C1C}"/>
          </ac:spMkLst>
        </pc:spChg>
        <pc:spChg chg="del mod">
          <ac:chgData name="" userId="c97b0bdea4c3346b" providerId="LiveId" clId="{DBF93920-FFD8-4003-9AEA-5E427CC9AE32}" dt="2025-01-13T09:25:02.559" v="1177" actId="478"/>
          <ac:spMkLst>
            <pc:docMk/>
            <pc:sldMk cId="0" sldId="266"/>
            <ac:spMk id="125" creationId="{A2207ED9-D8E5-43CD-984C-7742C19C59FC}"/>
          </ac:spMkLst>
        </pc:spChg>
        <pc:spChg chg="del">
          <ac:chgData name="" userId="c97b0bdea4c3346b" providerId="LiveId" clId="{DBF93920-FFD8-4003-9AEA-5E427CC9AE32}" dt="2025-01-13T09:25:00.375" v="1176" actId="478"/>
          <ac:spMkLst>
            <pc:docMk/>
            <pc:sldMk cId="0" sldId="266"/>
            <ac:spMk id="126" creationId="{2FAB4579-AB72-4CC8-BB74-ABEEA4CBF10D}"/>
          </ac:spMkLst>
        </pc:spChg>
        <pc:spChg chg="mod">
          <ac:chgData name="" userId="c97b0bdea4c3346b" providerId="LiveId" clId="{DBF93920-FFD8-4003-9AEA-5E427CC9AE32}" dt="2025-01-13T09:28:25.081" v="1246" actId="1076"/>
          <ac:spMkLst>
            <pc:docMk/>
            <pc:sldMk cId="0" sldId="266"/>
            <ac:spMk id="1764" creationId="{00000000-0000-0000-0000-000000000000}"/>
          </ac:spMkLst>
        </pc:spChg>
        <pc:spChg chg="del mod">
          <ac:chgData name="" userId="c97b0bdea4c3346b" providerId="LiveId" clId="{DBF93920-FFD8-4003-9AEA-5E427CC9AE32}" dt="2025-01-13T09:24:57.659" v="1174" actId="478"/>
          <ac:spMkLst>
            <pc:docMk/>
            <pc:sldMk cId="0" sldId="266"/>
            <ac:spMk id="1769" creationId="{00000000-0000-0000-0000-000000000000}"/>
          </ac:spMkLst>
        </pc:spChg>
        <pc:grpChg chg="add mod">
          <ac:chgData name="" userId="c97b0bdea4c3346b" providerId="LiveId" clId="{DBF93920-FFD8-4003-9AEA-5E427CC9AE32}" dt="2025-01-13T17:19:02.787" v="1272" actId="1076"/>
          <ac:grpSpMkLst>
            <pc:docMk/>
            <pc:sldMk cId="0" sldId="266"/>
            <ac:grpSpMk id="57" creationId="{95708C83-7634-4F7B-B5EA-92FB4738DDCC}"/>
          </ac:grpSpMkLst>
        </pc:grpChg>
        <pc:grpChg chg="add mod">
          <ac:chgData name="" userId="c97b0bdea4c3346b" providerId="LiveId" clId="{DBF93920-FFD8-4003-9AEA-5E427CC9AE32}" dt="2025-01-13T17:20:11.297" v="1287" actId="1076"/>
          <ac:grpSpMkLst>
            <pc:docMk/>
            <pc:sldMk cId="0" sldId="266"/>
            <ac:grpSpMk id="69" creationId="{7CA15E1F-DA7A-4F7D-9110-98CDC7E2958C}"/>
          </ac:grpSpMkLst>
        </pc:grpChg>
        <pc:grpChg chg="mod">
          <ac:chgData name="" userId="c97b0bdea4c3346b" providerId="LiveId" clId="{DBF93920-FFD8-4003-9AEA-5E427CC9AE32}" dt="2025-01-13T09:28:25.081" v="1246" actId="1076"/>
          <ac:grpSpMkLst>
            <pc:docMk/>
            <pc:sldMk cId="0" sldId="266"/>
            <ac:grpSpMk id="103" creationId="{BDF6EF54-34CA-4BAB-AE84-AC731ED492B0}"/>
          </ac:grpSpMkLst>
        </pc:grpChg>
        <pc:grpChg chg="mod">
          <ac:chgData name="" userId="c97b0bdea4c3346b" providerId="LiveId" clId="{DBF93920-FFD8-4003-9AEA-5E427CC9AE32}" dt="2025-01-13T09:28:25.081" v="1246" actId="1076"/>
          <ac:grpSpMkLst>
            <pc:docMk/>
            <pc:sldMk cId="0" sldId="266"/>
            <ac:grpSpMk id="109" creationId="{9E6AF876-18A5-4224-B4D3-2FBBD2409F9C}"/>
          </ac:grpSpMkLst>
        </pc:grpChg>
        <pc:grpChg chg="mod">
          <ac:chgData name="" userId="c97b0bdea4c3346b" providerId="LiveId" clId="{DBF93920-FFD8-4003-9AEA-5E427CC9AE32}" dt="2025-01-13T17:19:53.091" v="1284" actId="1076"/>
          <ac:grpSpMkLst>
            <pc:docMk/>
            <pc:sldMk cId="0" sldId="266"/>
            <ac:grpSpMk id="114" creationId="{493396AE-6AEF-44B8-92C9-E48096A35C29}"/>
          </ac:grpSpMkLst>
        </pc:grpChg>
        <pc:grpChg chg="mod">
          <ac:chgData name="" userId="c97b0bdea4c3346b" providerId="LiveId" clId="{DBF93920-FFD8-4003-9AEA-5E427CC9AE32}" dt="2025-01-13T17:18:57.139" v="1271" actId="1076"/>
          <ac:grpSpMkLst>
            <pc:docMk/>
            <pc:sldMk cId="0" sldId="266"/>
            <ac:grpSpMk id="1773" creationId="{00000000-0000-0000-0000-000000000000}"/>
          </ac:grpSpMkLst>
        </pc:grpChg>
        <pc:grpChg chg="del mod">
          <ac:chgData name="" userId="c97b0bdea4c3346b" providerId="LiveId" clId="{DBF93920-FFD8-4003-9AEA-5E427CC9AE32}" dt="2025-01-13T09:29:06.862" v="1254" actId="478"/>
          <ac:grpSpMkLst>
            <pc:docMk/>
            <pc:sldMk cId="0" sldId="266"/>
            <ac:grpSpMk id="1792" creationId="{00000000-0000-0000-0000-000000000000}"/>
          </ac:grpSpMkLst>
        </pc:grpChg>
      </pc:sldChg>
      <pc:sldChg chg="addSp delSp modSp del ord">
        <pc:chgData name="" userId="c97b0bdea4c3346b" providerId="LiveId" clId="{DBF93920-FFD8-4003-9AEA-5E427CC9AE32}" dt="2025-01-15T19:21:58.810" v="2391" actId="2696"/>
        <pc:sldMkLst>
          <pc:docMk/>
          <pc:sldMk cId="0" sldId="276"/>
        </pc:sldMkLst>
        <pc:spChg chg="add mod">
          <ac:chgData name="" userId="c97b0bdea4c3346b" providerId="LiveId" clId="{DBF93920-FFD8-4003-9AEA-5E427CC9AE32}" dt="2025-01-13T17:44:14.032" v="1689" actId="1076"/>
          <ac:spMkLst>
            <pc:docMk/>
            <pc:sldMk cId="0" sldId="276"/>
            <ac:spMk id="61" creationId="{1B752435-B7D4-42ED-9739-DB8DBEE0DE0F}"/>
          </ac:spMkLst>
        </pc:spChg>
        <pc:spChg chg="add mod">
          <ac:chgData name="" userId="c97b0bdea4c3346b" providerId="LiveId" clId="{DBF93920-FFD8-4003-9AEA-5E427CC9AE32}" dt="2025-01-13T17:49:18.934" v="1768" actId="1076"/>
          <ac:spMkLst>
            <pc:docMk/>
            <pc:sldMk cId="0" sldId="276"/>
            <ac:spMk id="118" creationId="{B49BAB5E-08A4-49E3-8A3F-6ABC73DBA49D}"/>
          </ac:spMkLst>
        </pc:spChg>
        <pc:spChg chg="add mod">
          <ac:chgData name="" userId="c97b0bdea4c3346b" providerId="LiveId" clId="{DBF93920-FFD8-4003-9AEA-5E427CC9AE32}" dt="2025-01-13T17:49:21.372" v="1769" actId="1076"/>
          <ac:spMkLst>
            <pc:docMk/>
            <pc:sldMk cId="0" sldId="276"/>
            <ac:spMk id="119" creationId="{DD3B4327-FFAC-4B6E-8AFE-E276D0143A3A}"/>
          </ac:spMkLst>
        </pc:spChg>
        <pc:spChg chg="add mod">
          <ac:chgData name="" userId="c97b0bdea4c3346b" providerId="LiveId" clId="{DBF93920-FFD8-4003-9AEA-5E427CC9AE32}" dt="2025-01-13T17:46:10.607" v="1723" actId="1076"/>
          <ac:spMkLst>
            <pc:docMk/>
            <pc:sldMk cId="0" sldId="276"/>
            <ac:spMk id="136" creationId="{7084CE4D-BD3B-482D-8A94-147E5CFEC65A}"/>
          </ac:spMkLst>
        </pc:spChg>
        <pc:spChg chg="add mod">
          <ac:chgData name="" userId="c97b0bdea4c3346b" providerId="LiveId" clId="{DBF93920-FFD8-4003-9AEA-5E427CC9AE32}" dt="2025-01-13T17:45:58.778" v="1717" actId="1076"/>
          <ac:spMkLst>
            <pc:docMk/>
            <pc:sldMk cId="0" sldId="276"/>
            <ac:spMk id="137" creationId="{BF14B3B6-531F-44A2-AE47-CD2BA2F7E15F}"/>
          </ac:spMkLst>
        </pc:spChg>
        <pc:spChg chg="add mod">
          <ac:chgData name="" userId="c97b0bdea4c3346b" providerId="LiveId" clId="{DBF93920-FFD8-4003-9AEA-5E427CC9AE32}" dt="2025-01-13T17:48:22.608" v="1755" actId="113"/>
          <ac:spMkLst>
            <pc:docMk/>
            <pc:sldMk cId="0" sldId="276"/>
            <ac:spMk id="145" creationId="{24917A4D-5FAC-4731-B775-2CC5814EFEEE}"/>
          </ac:spMkLst>
        </pc:spChg>
        <pc:spChg chg="add mod">
          <ac:chgData name="" userId="c97b0bdea4c3346b" providerId="LiveId" clId="{DBF93920-FFD8-4003-9AEA-5E427CC9AE32}" dt="2025-01-13T17:48:43.940" v="1763" actId="1076"/>
          <ac:spMkLst>
            <pc:docMk/>
            <pc:sldMk cId="0" sldId="276"/>
            <ac:spMk id="146" creationId="{CDFD56E1-F0ED-4C63-BEE2-8AC221F48E75}"/>
          </ac:spMkLst>
        </pc:spChg>
        <pc:spChg chg="mod">
          <ac:chgData name="" userId="c97b0bdea4c3346b" providerId="LiveId" clId="{DBF93920-FFD8-4003-9AEA-5E427CC9AE32}" dt="2025-01-13T17:40:55.277" v="1632" actId="404"/>
          <ac:spMkLst>
            <pc:docMk/>
            <pc:sldMk cId="0" sldId="276"/>
            <ac:spMk id="2148" creationId="{00000000-0000-0000-0000-000000000000}"/>
          </ac:spMkLst>
        </pc:spChg>
        <pc:spChg chg="mod">
          <ac:chgData name="" userId="c97b0bdea4c3346b" providerId="LiveId" clId="{DBF93920-FFD8-4003-9AEA-5E427CC9AE32}" dt="2025-01-13T17:42:54.597" v="1669" actId="1076"/>
          <ac:spMkLst>
            <pc:docMk/>
            <pc:sldMk cId="0" sldId="276"/>
            <ac:spMk id="2149" creationId="{00000000-0000-0000-0000-000000000000}"/>
          </ac:spMkLst>
        </pc:spChg>
        <pc:spChg chg="del mod">
          <ac:chgData name="" userId="c97b0bdea4c3346b" providerId="LiveId" clId="{DBF93920-FFD8-4003-9AEA-5E427CC9AE32}" dt="2025-01-13T17:28:10.635" v="1427" actId="478"/>
          <ac:spMkLst>
            <pc:docMk/>
            <pc:sldMk cId="0" sldId="276"/>
            <ac:spMk id="2150" creationId="{00000000-0000-0000-0000-000000000000}"/>
          </ac:spMkLst>
        </pc:spChg>
        <pc:spChg chg="mod">
          <ac:chgData name="" userId="c97b0bdea4c3346b" providerId="LiveId" clId="{DBF93920-FFD8-4003-9AEA-5E427CC9AE32}" dt="2025-01-13T17:42:49.070" v="1667" actId="1076"/>
          <ac:spMkLst>
            <pc:docMk/>
            <pc:sldMk cId="0" sldId="276"/>
            <ac:spMk id="2151" creationId="{00000000-0000-0000-0000-000000000000}"/>
          </ac:spMkLst>
        </pc:spChg>
        <pc:spChg chg="mod">
          <ac:chgData name="" userId="c97b0bdea4c3346b" providerId="LiveId" clId="{DBF93920-FFD8-4003-9AEA-5E427CC9AE32}" dt="2025-01-13T17:40:52.047" v="1631" actId="404"/>
          <ac:spMkLst>
            <pc:docMk/>
            <pc:sldMk cId="0" sldId="276"/>
            <ac:spMk id="2152" creationId="{00000000-0000-0000-0000-000000000000}"/>
          </ac:spMkLst>
        </pc:spChg>
        <pc:spChg chg="mod">
          <ac:chgData name="" userId="c97b0bdea4c3346b" providerId="LiveId" clId="{DBF93920-FFD8-4003-9AEA-5E427CC9AE32}" dt="2025-01-13T17:42:56.897" v="1670" actId="1076"/>
          <ac:spMkLst>
            <pc:docMk/>
            <pc:sldMk cId="0" sldId="276"/>
            <ac:spMk id="2153" creationId="{00000000-0000-0000-0000-000000000000}"/>
          </ac:spMkLst>
        </pc:spChg>
        <pc:spChg chg="mod">
          <ac:chgData name="" userId="c97b0bdea4c3346b" providerId="LiveId" clId="{DBF93920-FFD8-4003-9AEA-5E427CC9AE32}" dt="2025-01-13T17:44:10.696" v="1688" actId="1076"/>
          <ac:spMkLst>
            <pc:docMk/>
            <pc:sldMk cId="0" sldId="276"/>
            <ac:spMk id="2154" creationId="{00000000-0000-0000-0000-000000000000}"/>
          </ac:spMkLst>
        </pc:spChg>
        <pc:spChg chg="mod">
          <ac:chgData name="" userId="c97b0bdea4c3346b" providerId="LiveId" clId="{DBF93920-FFD8-4003-9AEA-5E427CC9AE32}" dt="2025-01-13T17:39:21.390" v="1606" actId="1076"/>
          <ac:spMkLst>
            <pc:docMk/>
            <pc:sldMk cId="0" sldId="276"/>
            <ac:spMk id="2155" creationId="{00000000-0000-0000-0000-000000000000}"/>
          </ac:spMkLst>
        </pc:spChg>
        <pc:spChg chg="mod">
          <ac:chgData name="" userId="c97b0bdea4c3346b" providerId="LiveId" clId="{DBF93920-FFD8-4003-9AEA-5E427CC9AE32}" dt="2025-01-13T17:39:16.408" v="1604" actId="14100"/>
          <ac:spMkLst>
            <pc:docMk/>
            <pc:sldMk cId="0" sldId="276"/>
            <ac:spMk id="2156" creationId="{00000000-0000-0000-0000-000000000000}"/>
          </ac:spMkLst>
        </pc:spChg>
        <pc:spChg chg="mod">
          <ac:chgData name="" userId="c97b0bdea4c3346b" providerId="LiveId" clId="{DBF93920-FFD8-4003-9AEA-5E427CC9AE32}" dt="2025-01-13T17:39:33.434" v="1610" actId="1076"/>
          <ac:spMkLst>
            <pc:docMk/>
            <pc:sldMk cId="0" sldId="276"/>
            <ac:spMk id="2157" creationId="{00000000-0000-0000-0000-000000000000}"/>
          </ac:spMkLst>
        </pc:spChg>
        <pc:spChg chg="mod">
          <ac:chgData name="" userId="c97b0bdea4c3346b" providerId="LiveId" clId="{DBF93920-FFD8-4003-9AEA-5E427CC9AE32}" dt="2025-01-13T17:39:35.421" v="1611" actId="1076"/>
          <ac:spMkLst>
            <pc:docMk/>
            <pc:sldMk cId="0" sldId="276"/>
            <ac:spMk id="2158" creationId="{00000000-0000-0000-0000-000000000000}"/>
          </ac:spMkLst>
        </pc:spChg>
        <pc:spChg chg="mod">
          <ac:chgData name="" userId="c97b0bdea4c3346b" providerId="LiveId" clId="{DBF93920-FFD8-4003-9AEA-5E427CC9AE32}" dt="2025-01-13T17:49:43.427" v="1775" actId="1076"/>
          <ac:spMkLst>
            <pc:docMk/>
            <pc:sldMk cId="0" sldId="276"/>
            <ac:spMk id="2159" creationId="{00000000-0000-0000-0000-000000000000}"/>
          </ac:spMkLst>
        </pc:spChg>
        <pc:spChg chg="mod">
          <ac:chgData name="" userId="c97b0bdea4c3346b" providerId="LiveId" clId="{DBF93920-FFD8-4003-9AEA-5E427CC9AE32}" dt="2025-01-13T17:49:41.225" v="1774" actId="1076"/>
          <ac:spMkLst>
            <pc:docMk/>
            <pc:sldMk cId="0" sldId="276"/>
            <ac:spMk id="2160" creationId="{00000000-0000-0000-0000-000000000000}"/>
          </ac:spMkLst>
        </pc:spChg>
        <pc:grpChg chg="add mod ord">
          <ac:chgData name="" userId="c97b0bdea4c3346b" providerId="LiveId" clId="{DBF93920-FFD8-4003-9AEA-5E427CC9AE32}" dt="2025-01-13T17:43:56.740" v="1686" actId="1076"/>
          <ac:grpSpMkLst>
            <pc:docMk/>
            <pc:sldMk cId="0" sldId="276"/>
            <ac:grpSpMk id="84" creationId="{695BB231-096C-4C27-9614-D5B419BEEF56}"/>
          </ac:grpSpMkLst>
        </pc:grpChg>
        <pc:grpChg chg="add mod">
          <ac:chgData name="" userId="c97b0bdea4c3346b" providerId="LiveId" clId="{DBF93920-FFD8-4003-9AEA-5E427CC9AE32}" dt="2025-01-13T17:49:07.614" v="1765" actId="1076"/>
          <ac:grpSpMkLst>
            <pc:docMk/>
            <pc:sldMk cId="0" sldId="276"/>
            <ac:grpSpMk id="114" creationId="{7E0C407A-3379-4C7F-87D7-5F9572786A67}"/>
          </ac:grpSpMkLst>
        </pc:grpChg>
        <pc:grpChg chg="add mod">
          <ac:chgData name="" userId="c97b0bdea4c3346b" providerId="LiveId" clId="{DBF93920-FFD8-4003-9AEA-5E427CC9AE32}" dt="2025-01-13T17:46:46.374" v="1739" actId="1076"/>
          <ac:grpSpMkLst>
            <pc:docMk/>
            <pc:sldMk cId="0" sldId="276"/>
            <ac:grpSpMk id="130" creationId="{1A005446-8EB4-4EB2-9C11-04D27243492C}"/>
          </ac:grpSpMkLst>
        </pc:grpChg>
        <pc:grpChg chg="mod">
          <ac:chgData name="" userId="c97b0bdea4c3346b" providerId="LiveId" clId="{DBF93920-FFD8-4003-9AEA-5E427CC9AE32}" dt="2025-01-13T17:49:28.590" v="1770" actId="1076"/>
          <ac:grpSpMkLst>
            <pc:docMk/>
            <pc:sldMk cId="0" sldId="276"/>
            <ac:grpSpMk id="2163" creationId="{00000000-0000-0000-0000-000000000000}"/>
          </ac:grpSpMkLst>
        </pc:grpChg>
        <pc:grpChg chg="mod">
          <ac:chgData name="" userId="c97b0bdea4c3346b" providerId="LiveId" clId="{DBF93920-FFD8-4003-9AEA-5E427CC9AE32}" dt="2025-01-13T17:36:14.771" v="1554" actId="1076"/>
          <ac:grpSpMkLst>
            <pc:docMk/>
            <pc:sldMk cId="0" sldId="276"/>
            <ac:grpSpMk id="2166" creationId="{00000000-0000-0000-0000-000000000000}"/>
          </ac:grpSpMkLst>
        </pc:grpChg>
        <pc:grpChg chg="mod">
          <ac:chgData name="" userId="c97b0bdea4c3346b" providerId="LiveId" clId="{DBF93920-FFD8-4003-9AEA-5E427CC9AE32}" dt="2025-01-13T17:32:23.718" v="1503" actId="1076"/>
          <ac:grpSpMkLst>
            <pc:docMk/>
            <pc:sldMk cId="0" sldId="276"/>
            <ac:grpSpMk id="2182" creationId="{00000000-0000-0000-0000-000000000000}"/>
          </ac:grpSpMkLst>
        </pc:grpChg>
        <pc:grpChg chg="mod">
          <ac:chgData name="" userId="c97b0bdea4c3346b" providerId="LiveId" clId="{DBF93920-FFD8-4003-9AEA-5E427CC9AE32}" dt="2025-01-13T17:43:06.712" v="1674" actId="1076"/>
          <ac:grpSpMkLst>
            <pc:docMk/>
            <pc:sldMk cId="0" sldId="276"/>
            <ac:grpSpMk id="2184" creationId="{00000000-0000-0000-0000-000000000000}"/>
          </ac:grpSpMkLst>
        </pc:grpChg>
        <pc:grpChg chg="mod">
          <ac:chgData name="" userId="c97b0bdea4c3346b" providerId="LiveId" clId="{DBF93920-FFD8-4003-9AEA-5E427CC9AE32}" dt="2025-01-13T17:38:28.761" v="1591" actId="1076"/>
          <ac:grpSpMkLst>
            <pc:docMk/>
            <pc:sldMk cId="0" sldId="276"/>
            <ac:grpSpMk id="2186" creationId="{00000000-0000-0000-0000-000000000000}"/>
          </ac:grpSpMkLst>
        </pc:grpChg>
        <pc:grpChg chg="mod">
          <ac:chgData name="" userId="c97b0bdea4c3346b" providerId="LiveId" clId="{DBF93920-FFD8-4003-9AEA-5E427CC9AE32}" dt="2025-01-13T17:44:37.180" v="1692" actId="1076"/>
          <ac:grpSpMkLst>
            <pc:docMk/>
            <pc:sldMk cId="0" sldId="276"/>
            <ac:grpSpMk id="2188" creationId="{00000000-0000-0000-0000-000000000000}"/>
          </ac:grpSpMkLst>
        </pc:grpChg>
        <pc:cxnChg chg="add del mod">
          <ac:chgData name="" userId="c97b0bdea4c3346b" providerId="LiveId" clId="{DBF93920-FFD8-4003-9AEA-5E427CC9AE32}" dt="2025-01-13T17:36:34.914" v="1559" actId="478"/>
          <ac:cxnSpMkLst>
            <pc:docMk/>
            <pc:sldMk cId="0" sldId="276"/>
            <ac:cxnSpMk id="59" creationId="{CD32F90C-7CB2-4D36-A0BC-97AB10493B7D}"/>
          </ac:cxnSpMkLst>
        </pc:cxnChg>
        <pc:cxnChg chg="add mod">
          <ac:chgData name="" userId="c97b0bdea4c3346b" providerId="LiveId" clId="{DBF93920-FFD8-4003-9AEA-5E427CC9AE32}" dt="2025-01-13T17:43:56.740" v="1686" actId="1076"/>
          <ac:cxnSpMkLst>
            <pc:docMk/>
            <pc:sldMk cId="0" sldId="276"/>
            <ac:cxnSpMk id="62" creationId="{B5EEB321-507B-4D9C-AB39-E29273500545}"/>
          </ac:cxnSpMkLst>
        </pc:cxnChg>
        <pc:cxnChg chg="add mod">
          <ac:chgData name="" userId="c97b0bdea4c3346b" providerId="LiveId" clId="{DBF93920-FFD8-4003-9AEA-5E427CC9AE32}" dt="2025-01-13T17:49:34.580" v="1772" actId="1076"/>
          <ac:cxnSpMkLst>
            <pc:docMk/>
            <pc:sldMk cId="0" sldId="276"/>
            <ac:cxnSpMk id="72" creationId="{9A921B74-A5C0-43B6-B4EE-3F2643DF4FDF}"/>
          </ac:cxnSpMkLst>
        </pc:cxnChg>
        <pc:cxnChg chg="add mod">
          <ac:chgData name="" userId="c97b0bdea4c3346b" providerId="LiveId" clId="{DBF93920-FFD8-4003-9AEA-5E427CC9AE32}" dt="2025-01-13T17:32:23.718" v="1503" actId="1076"/>
          <ac:cxnSpMkLst>
            <pc:docMk/>
            <pc:sldMk cId="0" sldId="276"/>
            <ac:cxnSpMk id="73" creationId="{C3EE8E4F-7253-4153-BB4A-C7C95E73DBDD}"/>
          </ac:cxnSpMkLst>
        </pc:cxnChg>
        <pc:cxnChg chg="add del mod">
          <ac:chgData name="" userId="c97b0bdea4c3346b" providerId="LiveId" clId="{DBF93920-FFD8-4003-9AEA-5E427CC9AE32}" dt="2025-01-13T17:35:21.409" v="1539" actId="478"/>
          <ac:cxnSpMkLst>
            <pc:docMk/>
            <pc:sldMk cId="0" sldId="276"/>
            <ac:cxnSpMk id="74" creationId="{77CB992E-3773-4E85-B173-D0D060EE2C90}"/>
          </ac:cxnSpMkLst>
        </pc:cxnChg>
        <pc:cxnChg chg="add del mod">
          <ac:chgData name="" userId="c97b0bdea4c3346b" providerId="LiveId" clId="{DBF93920-FFD8-4003-9AEA-5E427CC9AE32}" dt="2025-01-13T17:36:10.369" v="1553" actId="478"/>
          <ac:cxnSpMkLst>
            <pc:docMk/>
            <pc:sldMk cId="0" sldId="276"/>
            <ac:cxnSpMk id="90" creationId="{983A4249-D9AD-48AD-81F8-2AC64B16EE25}"/>
          </ac:cxnSpMkLst>
        </pc:cxnChg>
        <pc:cxnChg chg="add mod">
          <ac:chgData name="" userId="c97b0bdea4c3346b" providerId="LiveId" clId="{DBF93920-FFD8-4003-9AEA-5E427CC9AE32}" dt="2025-01-13T17:43:06.712" v="1674" actId="1076"/>
          <ac:cxnSpMkLst>
            <pc:docMk/>
            <pc:sldMk cId="0" sldId="276"/>
            <ac:cxnSpMk id="92" creationId="{A8F530AC-760B-44DB-87FD-47B4A9F34E37}"/>
          </ac:cxnSpMkLst>
        </pc:cxnChg>
        <pc:cxnChg chg="add mod ord">
          <ac:chgData name="" userId="c97b0bdea4c3346b" providerId="LiveId" clId="{DBF93920-FFD8-4003-9AEA-5E427CC9AE32}" dt="2025-01-13T17:43:23.724" v="1679" actId="14100"/>
          <ac:cxnSpMkLst>
            <pc:docMk/>
            <pc:sldMk cId="0" sldId="276"/>
            <ac:cxnSpMk id="95" creationId="{AF748E38-38FC-4DCC-A868-9EB584958818}"/>
          </ac:cxnSpMkLst>
        </pc:cxnChg>
        <pc:cxnChg chg="add mod">
          <ac:chgData name="" userId="c97b0bdea4c3346b" providerId="LiveId" clId="{DBF93920-FFD8-4003-9AEA-5E427CC9AE32}" dt="2025-01-13T17:43:56.740" v="1686" actId="1076"/>
          <ac:cxnSpMkLst>
            <pc:docMk/>
            <pc:sldMk cId="0" sldId="276"/>
            <ac:cxnSpMk id="96" creationId="{F209007B-21A8-45A3-9671-E7CCCBA18D9D}"/>
          </ac:cxnSpMkLst>
        </pc:cxnChg>
        <pc:cxnChg chg="add mod">
          <ac:chgData name="" userId="c97b0bdea4c3346b" providerId="LiveId" clId="{DBF93920-FFD8-4003-9AEA-5E427CC9AE32}" dt="2025-01-13T17:44:41.330" v="1693" actId="14100"/>
          <ac:cxnSpMkLst>
            <pc:docMk/>
            <pc:sldMk cId="0" sldId="276"/>
            <ac:cxnSpMk id="99" creationId="{25B30B84-B719-4BB3-81F8-93B4506CD5CD}"/>
          </ac:cxnSpMkLst>
        </pc:cxnChg>
        <pc:cxnChg chg="add mod">
          <ac:chgData name="" userId="c97b0bdea4c3346b" providerId="LiveId" clId="{DBF93920-FFD8-4003-9AEA-5E427CC9AE32}" dt="2025-01-13T17:46:43.587" v="1732" actId="1076"/>
          <ac:cxnSpMkLst>
            <pc:docMk/>
            <pc:sldMk cId="0" sldId="276"/>
            <ac:cxnSpMk id="101" creationId="{028AF8F9-D7BC-4B1B-9732-D25E8F9E5811}"/>
          </ac:cxnSpMkLst>
        </pc:cxnChg>
        <pc:cxnChg chg="add mod">
          <ac:chgData name="" userId="c97b0bdea4c3346b" providerId="LiveId" clId="{DBF93920-FFD8-4003-9AEA-5E427CC9AE32}" dt="2025-01-13T17:38:30.459" v="1592" actId="14100"/>
          <ac:cxnSpMkLst>
            <pc:docMk/>
            <pc:sldMk cId="0" sldId="276"/>
            <ac:cxnSpMk id="103" creationId="{52660B5D-9DF3-4237-B2C2-E986D715EB54}"/>
          </ac:cxnSpMkLst>
        </pc:cxnChg>
        <pc:cxnChg chg="add mod">
          <ac:chgData name="" userId="c97b0bdea4c3346b" providerId="LiveId" clId="{DBF93920-FFD8-4003-9AEA-5E427CC9AE32}" dt="2025-01-13T17:39:44.146" v="1614" actId="1076"/>
          <ac:cxnSpMkLst>
            <pc:docMk/>
            <pc:sldMk cId="0" sldId="276"/>
            <ac:cxnSpMk id="106" creationId="{FE4BE9E2-E8CC-427C-82EF-A8C35EED010D}"/>
          </ac:cxnSpMkLst>
        </pc:cxnChg>
        <pc:cxnChg chg="add mod">
          <ac:chgData name="" userId="c97b0bdea4c3346b" providerId="LiveId" clId="{DBF93920-FFD8-4003-9AEA-5E427CC9AE32}" dt="2025-01-13T17:49:28.590" v="1770" actId="1076"/>
          <ac:cxnSpMkLst>
            <pc:docMk/>
            <pc:sldMk cId="0" sldId="276"/>
            <ac:cxnSpMk id="108" creationId="{1D6A7EDB-609E-4C2A-98CE-983751DABE54}"/>
          </ac:cxnSpMkLst>
        </pc:cxnChg>
        <pc:cxnChg chg="add mod">
          <ac:chgData name="" userId="c97b0bdea4c3346b" providerId="LiveId" clId="{DBF93920-FFD8-4003-9AEA-5E427CC9AE32}" dt="2025-01-13T17:49:32.069" v="1771" actId="14100"/>
          <ac:cxnSpMkLst>
            <pc:docMk/>
            <pc:sldMk cId="0" sldId="276"/>
            <ac:cxnSpMk id="113" creationId="{32D5F7F1-569F-4EC4-8FB8-32B9BC55F0F4}"/>
          </ac:cxnSpMkLst>
        </pc:cxnChg>
        <pc:cxnChg chg="add mod">
          <ac:chgData name="" userId="c97b0bdea4c3346b" providerId="LiveId" clId="{DBF93920-FFD8-4003-9AEA-5E427CC9AE32}" dt="2025-01-13T17:49:13.484" v="1767" actId="1076"/>
          <ac:cxnSpMkLst>
            <pc:docMk/>
            <pc:sldMk cId="0" sldId="276"/>
            <ac:cxnSpMk id="117" creationId="{E0DAA5C5-A414-40C1-9C27-1690171F03EB}"/>
          </ac:cxnSpMkLst>
        </pc:cxnChg>
        <pc:cxnChg chg="add mod">
          <ac:chgData name="" userId="c97b0bdea4c3346b" providerId="LiveId" clId="{DBF93920-FFD8-4003-9AEA-5E427CC9AE32}" dt="2025-01-13T17:46:46.374" v="1739" actId="1076"/>
          <ac:cxnSpMkLst>
            <pc:docMk/>
            <pc:sldMk cId="0" sldId="276"/>
            <ac:cxnSpMk id="129" creationId="{E59B6DF1-0CEB-456A-B8C6-67CBD902ED86}"/>
          </ac:cxnSpMkLst>
        </pc:cxnChg>
        <pc:cxnChg chg="add del mod">
          <ac:chgData name="" userId="c97b0bdea4c3346b" providerId="LiveId" clId="{DBF93920-FFD8-4003-9AEA-5E427CC9AE32}" dt="2025-01-13T17:47:13.791" v="1743" actId="478"/>
          <ac:cxnSpMkLst>
            <pc:docMk/>
            <pc:sldMk cId="0" sldId="276"/>
            <ac:cxnSpMk id="135" creationId="{C233BF63-B915-4945-B617-37AB209DBB3A}"/>
          </ac:cxnSpMkLst>
        </pc:cxnChg>
        <pc:cxnChg chg="add mod">
          <ac:chgData name="" userId="c97b0bdea4c3346b" providerId="LiveId" clId="{DBF93920-FFD8-4003-9AEA-5E427CC9AE32}" dt="2025-01-13T17:47:20.818" v="1745" actId="1076"/>
          <ac:cxnSpMkLst>
            <pc:docMk/>
            <pc:sldMk cId="0" sldId="276"/>
            <ac:cxnSpMk id="144" creationId="{7AB8F9C2-44B4-4307-8B94-6BA479069459}"/>
          </ac:cxnSpMkLst>
        </pc:cxnChg>
        <pc:cxnChg chg="del mod">
          <ac:chgData name="" userId="c97b0bdea4c3346b" providerId="LiveId" clId="{DBF93920-FFD8-4003-9AEA-5E427CC9AE32}" dt="2025-01-13T17:31:48.185" v="1497" actId="478"/>
          <ac:cxnSpMkLst>
            <pc:docMk/>
            <pc:sldMk cId="0" sldId="276"/>
            <ac:cxnSpMk id="2161" creationId="{00000000-0000-0000-0000-000000000000}"/>
          </ac:cxnSpMkLst>
        </pc:cxnChg>
        <pc:cxnChg chg="mod">
          <ac:chgData name="" userId="c97b0bdea4c3346b" providerId="LiveId" clId="{DBF93920-FFD8-4003-9AEA-5E427CC9AE32}" dt="2025-01-13T17:36:14.771" v="1554" actId="1076"/>
          <ac:cxnSpMkLst>
            <pc:docMk/>
            <pc:sldMk cId="0" sldId="276"/>
            <ac:cxnSpMk id="2169" creationId="{00000000-0000-0000-0000-000000000000}"/>
          </ac:cxnSpMkLst>
        </pc:cxnChg>
        <pc:cxnChg chg="del mod">
          <ac:chgData name="" userId="c97b0bdea4c3346b" providerId="LiveId" clId="{DBF93920-FFD8-4003-9AEA-5E427CC9AE32}" dt="2025-01-13T17:25:52.500" v="1351" actId="478"/>
          <ac:cxnSpMkLst>
            <pc:docMk/>
            <pc:sldMk cId="0" sldId="276"/>
            <ac:cxnSpMk id="2170" creationId="{00000000-0000-0000-0000-000000000000}"/>
          </ac:cxnSpMkLst>
        </pc:cxnChg>
        <pc:cxnChg chg="del mod">
          <ac:chgData name="" userId="c97b0bdea4c3346b" providerId="LiveId" clId="{DBF93920-FFD8-4003-9AEA-5E427CC9AE32}" dt="2025-01-13T17:27:51.545" v="1422" actId="478"/>
          <ac:cxnSpMkLst>
            <pc:docMk/>
            <pc:sldMk cId="0" sldId="276"/>
            <ac:cxnSpMk id="2172" creationId="{00000000-0000-0000-0000-000000000000}"/>
          </ac:cxnSpMkLst>
        </pc:cxnChg>
        <pc:cxnChg chg="del mod">
          <ac:chgData name="" userId="c97b0bdea4c3346b" providerId="LiveId" clId="{DBF93920-FFD8-4003-9AEA-5E427CC9AE32}" dt="2025-01-13T17:38:23.817" v="1589" actId="478"/>
          <ac:cxnSpMkLst>
            <pc:docMk/>
            <pc:sldMk cId="0" sldId="276"/>
            <ac:cxnSpMk id="2174" creationId="{00000000-0000-0000-0000-000000000000}"/>
          </ac:cxnSpMkLst>
        </pc:cxnChg>
        <pc:cxnChg chg="del mod">
          <ac:chgData name="" userId="c97b0bdea4c3346b" providerId="LiveId" clId="{DBF93920-FFD8-4003-9AEA-5E427CC9AE32}" dt="2025-01-13T17:31:33.019" v="1492" actId="478"/>
          <ac:cxnSpMkLst>
            <pc:docMk/>
            <pc:sldMk cId="0" sldId="276"/>
            <ac:cxnSpMk id="2176" creationId="{00000000-0000-0000-0000-000000000000}"/>
          </ac:cxnSpMkLst>
        </pc:cxnChg>
        <pc:cxnChg chg="del mod">
          <ac:chgData name="" userId="c97b0bdea4c3346b" providerId="LiveId" clId="{DBF93920-FFD8-4003-9AEA-5E427CC9AE32}" dt="2025-01-13T17:35:54.363" v="1548" actId="478"/>
          <ac:cxnSpMkLst>
            <pc:docMk/>
            <pc:sldMk cId="0" sldId="276"/>
            <ac:cxnSpMk id="2177" creationId="{00000000-0000-0000-0000-000000000000}"/>
          </ac:cxnSpMkLst>
        </pc:cxnChg>
        <pc:cxnChg chg="add del mod">
          <ac:chgData name="" userId="c97b0bdea4c3346b" providerId="LiveId" clId="{DBF93920-FFD8-4003-9AEA-5E427CC9AE32}" dt="2025-01-13T17:37:07.299" v="1567" actId="478"/>
          <ac:cxnSpMkLst>
            <pc:docMk/>
            <pc:sldMk cId="0" sldId="276"/>
            <ac:cxnSpMk id="2178" creationId="{00000000-0000-0000-0000-000000000000}"/>
          </ac:cxnSpMkLst>
        </pc:cxnChg>
        <pc:cxnChg chg="mod">
          <ac:chgData name="" userId="c97b0bdea4c3346b" providerId="LiveId" clId="{DBF93920-FFD8-4003-9AEA-5E427CC9AE32}" dt="2025-01-13T17:44:37.180" v="1692" actId="1076"/>
          <ac:cxnSpMkLst>
            <pc:docMk/>
            <pc:sldMk cId="0" sldId="276"/>
            <ac:cxnSpMk id="2179" creationId="{00000000-0000-0000-0000-000000000000}"/>
          </ac:cxnSpMkLst>
        </pc:cxnChg>
        <pc:cxnChg chg="del mod">
          <ac:chgData name="" userId="c97b0bdea4c3346b" providerId="LiveId" clId="{DBF93920-FFD8-4003-9AEA-5E427CC9AE32}" dt="2025-01-13T17:38:08.640" v="1585" actId="478"/>
          <ac:cxnSpMkLst>
            <pc:docMk/>
            <pc:sldMk cId="0" sldId="276"/>
            <ac:cxnSpMk id="2180" creationId="{00000000-0000-0000-0000-000000000000}"/>
          </ac:cxnSpMkLst>
        </pc:cxnChg>
        <pc:cxnChg chg="del mod">
          <ac:chgData name="" userId="c97b0bdea4c3346b" providerId="LiveId" clId="{DBF93920-FFD8-4003-9AEA-5E427CC9AE32}" dt="2025-01-13T17:38:07.977" v="1584" actId="478"/>
          <ac:cxnSpMkLst>
            <pc:docMk/>
            <pc:sldMk cId="0" sldId="276"/>
            <ac:cxnSpMk id="2181" creationId="{00000000-0000-0000-0000-000000000000}"/>
          </ac:cxnSpMkLst>
        </pc:cxnChg>
      </pc:sldChg>
      <pc:sldChg chg="addSp delSp modSp">
        <pc:chgData name="" userId="c97b0bdea4c3346b" providerId="LiveId" clId="{DBF93920-FFD8-4003-9AEA-5E427CC9AE32}" dt="2025-01-13T19:57:54.244" v="2264" actId="1076"/>
        <pc:sldMkLst>
          <pc:docMk/>
          <pc:sldMk cId="1018651417" sldId="307"/>
        </pc:sldMkLst>
        <pc:spChg chg="add mod">
          <ac:chgData name="" userId="c97b0bdea4c3346b" providerId="LiveId" clId="{DBF93920-FFD8-4003-9AEA-5E427CC9AE32}" dt="2025-01-13T19:57:51.293" v="2263" actId="1076"/>
          <ac:spMkLst>
            <pc:docMk/>
            <pc:sldMk cId="1018651417" sldId="307"/>
            <ac:spMk id="3" creationId="{1F7E19B0-14DA-49E7-B7E0-D3907FCDC5CF}"/>
          </ac:spMkLst>
        </pc:spChg>
        <pc:spChg chg="mod">
          <ac:chgData name="" userId="c97b0bdea4c3346b" providerId="LiveId" clId="{DBF93920-FFD8-4003-9AEA-5E427CC9AE32}" dt="2025-01-13T19:57:54.244" v="2264" actId="1076"/>
          <ac:spMkLst>
            <pc:docMk/>
            <pc:sldMk cId="1018651417" sldId="307"/>
            <ac:spMk id="29" creationId="{FEA6E825-2BBA-4B61-8D30-CDF128A71EED}"/>
          </ac:spMkLst>
        </pc:spChg>
        <pc:grpChg chg="add del mod">
          <ac:chgData name="" userId="c97b0bdea4c3346b" providerId="LiveId" clId="{DBF93920-FFD8-4003-9AEA-5E427CC9AE32}" dt="2025-01-13T19:56:44.818" v="2245" actId="478"/>
          <ac:grpSpMkLst>
            <pc:docMk/>
            <pc:sldMk cId="1018651417" sldId="307"/>
            <ac:grpSpMk id="4" creationId="{B9C004F7-7B8F-499C-94E5-1ACAC006FAFD}"/>
          </ac:grpSpMkLst>
        </pc:grpChg>
        <pc:grpChg chg="add del mod">
          <ac:chgData name="" userId="c97b0bdea4c3346b" providerId="LiveId" clId="{DBF93920-FFD8-4003-9AEA-5E427CC9AE32}" dt="2025-01-13T19:56:45.514" v="2246" actId="478"/>
          <ac:grpSpMkLst>
            <pc:docMk/>
            <pc:sldMk cId="1018651417" sldId="307"/>
            <ac:grpSpMk id="18" creationId="{E1F116B7-39C1-4BE7-8D4A-16FCE5011705}"/>
          </ac:grpSpMkLst>
        </pc:grpChg>
        <pc:picChg chg="add mod modCrop">
          <ac:chgData name="" userId="c97b0bdea4c3346b" providerId="LiveId" clId="{DBF93920-FFD8-4003-9AEA-5E427CC9AE32}" dt="2025-01-13T19:57:13.354" v="2258" actId="1076"/>
          <ac:picMkLst>
            <pc:docMk/>
            <pc:sldMk cId="1018651417" sldId="307"/>
            <ac:picMk id="2050" creationId="{DD674DD6-E2E6-46EC-BFFC-82A2CDAE33B7}"/>
          </ac:picMkLst>
        </pc:picChg>
      </pc:sldChg>
      <pc:sldChg chg="addSp delSp modSp">
        <pc:chgData name="" userId="c97b0bdea4c3346b" providerId="LiveId" clId="{DBF93920-FFD8-4003-9AEA-5E427CC9AE32}" dt="2025-01-15T19:21:30.326" v="2388" actId="1076"/>
        <pc:sldMkLst>
          <pc:docMk/>
          <pc:sldMk cId="2322237993" sldId="308"/>
        </pc:sldMkLst>
        <pc:picChg chg="add mod">
          <ac:chgData name="" userId="c97b0bdea4c3346b" providerId="LiveId" clId="{DBF93920-FFD8-4003-9AEA-5E427CC9AE32}" dt="2025-01-15T19:21:30.326" v="2388" actId="1076"/>
          <ac:picMkLst>
            <pc:docMk/>
            <pc:sldMk cId="2322237993" sldId="308"/>
            <ac:picMk id="3" creationId="{9484F814-AF28-4144-B14A-FFCE947E5986}"/>
          </ac:picMkLst>
        </pc:picChg>
        <pc:picChg chg="del">
          <ac:chgData name="" userId="c97b0bdea4c3346b" providerId="LiveId" clId="{DBF93920-FFD8-4003-9AEA-5E427CC9AE32}" dt="2025-01-14T11:15:55.348" v="2383" actId="478"/>
          <ac:picMkLst>
            <pc:docMk/>
            <pc:sldMk cId="2322237993" sldId="308"/>
            <ac:picMk id="27" creationId="{0857EB2B-B6CB-4D14-B201-0DF7B3F99E4F}"/>
          </ac:picMkLst>
        </pc:picChg>
      </pc:sldChg>
      <pc:sldChg chg="modSp">
        <pc:chgData name="" userId="c97b0bdea4c3346b" providerId="LiveId" clId="{DBF93920-FFD8-4003-9AEA-5E427CC9AE32}" dt="2025-01-14T11:11:43.393" v="2382" actId="20577"/>
        <pc:sldMkLst>
          <pc:docMk/>
          <pc:sldMk cId="4057849345" sldId="309"/>
        </pc:sldMkLst>
        <pc:graphicFrameChg chg="mod modGraphic">
          <ac:chgData name="" userId="c97b0bdea4c3346b" providerId="LiveId" clId="{DBF93920-FFD8-4003-9AEA-5E427CC9AE32}" dt="2025-01-14T11:11:43.393" v="2382" actId="20577"/>
          <ac:graphicFrameMkLst>
            <pc:docMk/>
            <pc:sldMk cId="4057849345" sldId="309"/>
            <ac:graphicFrameMk id="2195" creationId="{00000000-0000-0000-0000-000000000000}"/>
          </ac:graphicFrameMkLst>
        </pc:graphicFrameChg>
      </pc:sldChg>
      <pc:sldChg chg="addSp delSp modSp">
        <pc:chgData name="" userId="c97b0bdea4c3346b" providerId="LiveId" clId="{DBF93920-FFD8-4003-9AEA-5E427CC9AE32}" dt="2025-01-15T19:32:11.311" v="2732" actId="1076"/>
        <pc:sldMkLst>
          <pc:docMk/>
          <pc:sldMk cId="3605407350" sldId="310"/>
        </pc:sldMkLst>
        <pc:spChg chg="add mod">
          <ac:chgData name="" userId="c97b0bdea4c3346b" providerId="LiveId" clId="{DBF93920-FFD8-4003-9AEA-5E427CC9AE32}" dt="2025-01-15T19:26:55.524" v="2504" actId="403"/>
          <ac:spMkLst>
            <pc:docMk/>
            <pc:sldMk cId="3605407350" sldId="310"/>
            <ac:spMk id="3" creationId="{C2813C08-C9AE-4A67-B15F-32E0CA492431}"/>
          </ac:spMkLst>
        </pc:spChg>
        <pc:spChg chg="add mod">
          <ac:chgData name="" userId="c97b0bdea4c3346b" providerId="LiveId" clId="{DBF93920-FFD8-4003-9AEA-5E427CC9AE32}" dt="2025-01-15T19:30:18.403" v="2638" actId="1076"/>
          <ac:spMkLst>
            <pc:docMk/>
            <pc:sldMk cId="3605407350" sldId="310"/>
            <ac:spMk id="4" creationId="{8B0811BF-D4E3-4782-9DD5-71100AAAA0D0}"/>
          </ac:spMkLst>
        </pc:spChg>
        <pc:spChg chg="add mod">
          <ac:chgData name="" userId="c97b0bdea4c3346b" providerId="LiveId" clId="{DBF93920-FFD8-4003-9AEA-5E427CC9AE32}" dt="2025-01-15T19:31:24.004" v="2691" actId="20577"/>
          <ac:spMkLst>
            <pc:docMk/>
            <pc:sldMk cId="3605407350" sldId="310"/>
            <ac:spMk id="5" creationId="{87817485-A5AE-47C4-97F2-5258A3613EEA}"/>
          </ac:spMkLst>
        </pc:spChg>
        <pc:spChg chg="add mod">
          <ac:chgData name="" userId="c97b0bdea4c3346b" providerId="LiveId" clId="{DBF93920-FFD8-4003-9AEA-5E427CC9AE32}" dt="2025-01-15T19:30:42.145" v="2646" actId="1076"/>
          <ac:spMkLst>
            <pc:docMk/>
            <pc:sldMk cId="3605407350" sldId="310"/>
            <ac:spMk id="6" creationId="{EE7A849E-08C7-453D-BD76-882BE2317C0E}"/>
          </ac:spMkLst>
        </pc:spChg>
        <pc:spChg chg="add mod">
          <ac:chgData name="" userId="c97b0bdea4c3346b" providerId="LiveId" clId="{DBF93920-FFD8-4003-9AEA-5E427CC9AE32}" dt="2025-01-15T19:30:39.387" v="2645" actId="1076"/>
          <ac:spMkLst>
            <pc:docMk/>
            <pc:sldMk cId="3605407350" sldId="310"/>
            <ac:spMk id="7" creationId="{A2F1AC7B-8835-428A-A787-E5DA9030BA50}"/>
          </ac:spMkLst>
        </pc:spChg>
        <pc:spChg chg="add del">
          <ac:chgData name="" userId="c97b0bdea4c3346b" providerId="LiveId" clId="{DBF93920-FFD8-4003-9AEA-5E427CC9AE32}" dt="2025-01-15T19:27:40.358" v="2517" actId="478"/>
          <ac:spMkLst>
            <pc:docMk/>
            <pc:sldMk cId="3605407350" sldId="310"/>
            <ac:spMk id="8" creationId="{6FB3484C-7DAE-4D1C-8BF1-29C3F50DED23}"/>
          </ac:spMkLst>
        </pc:spChg>
        <pc:spChg chg="add del">
          <ac:chgData name="" userId="c97b0bdea4c3346b" providerId="LiveId" clId="{DBF93920-FFD8-4003-9AEA-5E427CC9AE32}" dt="2025-01-15T19:27:45.374" v="2519" actId="478"/>
          <ac:spMkLst>
            <pc:docMk/>
            <pc:sldMk cId="3605407350" sldId="310"/>
            <ac:spMk id="9" creationId="{70B5B735-BF33-4572-B8A7-32A0C540B51D}"/>
          </ac:spMkLst>
        </pc:spChg>
        <pc:spChg chg="add mod">
          <ac:chgData name="" userId="c97b0bdea4c3346b" providerId="LiveId" clId="{DBF93920-FFD8-4003-9AEA-5E427CC9AE32}" dt="2025-01-15T19:31:37.615" v="2728" actId="20577"/>
          <ac:spMkLst>
            <pc:docMk/>
            <pc:sldMk cId="3605407350" sldId="310"/>
            <ac:spMk id="10" creationId="{5F1F6672-4517-47E5-9905-3EFDB147573B}"/>
          </ac:spMkLst>
        </pc:spChg>
        <pc:grpChg chg="add mod">
          <ac:chgData name="" userId="c97b0bdea4c3346b" providerId="LiveId" clId="{DBF93920-FFD8-4003-9AEA-5E427CC9AE32}" dt="2025-01-15T19:32:11.311" v="2732" actId="1076"/>
          <ac:grpSpMkLst>
            <pc:docMk/>
            <pc:sldMk cId="3605407350" sldId="310"/>
            <ac:grpSpMk id="11" creationId="{08A6E2BC-449A-4571-91E8-7C5194BC09E0}"/>
          </ac:grpSpMkLst>
        </pc:grpChg>
      </pc:sldChg>
      <pc:sldChg chg="addSp delSp modSp">
        <pc:chgData name="" userId="c97b0bdea4c3346b" providerId="LiveId" clId="{DBF93920-FFD8-4003-9AEA-5E427CC9AE32}" dt="2025-01-13T08:39:52.861" v="197" actId="1076"/>
        <pc:sldMkLst>
          <pc:docMk/>
          <pc:sldMk cId="531126034" sldId="311"/>
        </pc:sldMkLst>
        <pc:spChg chg="add mod">
          <ac:chgData name="" userId="c97b0bdea4c3346b" providerId="LiveId" clId="{DBF93920-FFD8-4003-9AEA-5E427CC9AE32}" dt="2025-01-13T08:32:03.584" v="13" actId="1076"/>
          <ac:spMkLst>
            <pc:docMk/>
            <pc:sldMk cId="531126034" sldId="311"/>
            <ac:spMk id="3" creationId="{C7144E1A-E048-4DAF-9FB0-CA7430049D22}"/>
          </ac:spMkLst>
        </pc:spChg>
        <pc:spChg chg="add mod">
          <ac:chgData name="" userId="c97b0bdea4c3346b" providerId="LiveId" clId="{DBF93920-FFD8-4003-9AEA-5E427CC9AE32}" dt="2025-01-13T08:35:51.852" v="170" actId="1076"/>
          <ac:spMkLst>
            <pc:docMk/>
            <pc:sldMk cId="531126034" sldId="311"/>
            <ac:spMk id="4" creationId="{75B58FE3-9048-4DC7-AE83-59ACECEDA53C}"/>
          </ac:spMkLst>
        </pc:spChg>
        <pc:spChg chg="add mod">
          <ac:chgData name="" userId="c97b0bdea4c3346b" providerId="LiveId" clId="{DBF93920-FFD8-4003-9AEA-5E427CC9AE32}" dt="2025-01-13T08:38:11.023" v="185" actId="1076"/>
          <ac:spMkLst>
            <pc:docMk/>
            <pc:sldMk cId="531126034" sldId="311"/>
            <ac:spMk id="10" creationId="{57C3AD88-4217-47CF-8522-902C8FF5FA1A}"/>
          </ac:spMkLst>
        </pc:spChg>
        <pc:spChg chg="mod">
          <ac:chgData name="" userId="c97b0bdea4c3346b" providerId="LiveId" clId="{DBF93920-FFD8-4003-9AEA-5E427CC9AE32}" dt="2025-01-13T08:31:19.571" v="4" actId="1076"/>
          <ac:spMkLst>
            <pc:docMk/>
            <pc:sldMk cId="531126034" sldId="311"/>
            <ac:spMk id="13" creationId="{6D5B771E-ACC8-4BC4-BF1A-AFD70EF9124A}"/>
          </ac:spMkLst>
        </pc:spChg>
        <pc:spChg chg="add mod">
          <ac:chgData name="" userId="c97b0bdea4c3346b" providerId="LiveId" clId="{DBF93920-FFD8-4003-9AEA-5E427CC9AE32}" dt="2025-01-13T08:35:55.165" v="171" actId="1076"/>
          <ac:spMkLst>
            <pc:docMk/>
            <pc:sldMk cId="531126034" sldId="311"/>
            <ac:spMk id="36" creationId="{4CB3510C-94DD-4ECB-8DE8-F378C605F88A}"/>
          </ac:spMkLst>
        </pc:spChg>
        <pc:spChg chg="add del mod">
          <ac:chgData name="" userId="c97b0bdea4c3346b" providerId="LiveId" clId="{DBF93920-FFD8-4003-9AEA-5E427CC9AE32}" dt="2025-01-13T08:35:36.855" v="168" actId="478"/>
          <ac:spMkLst>
            <pc:docMk/>
            <pc:sldMk cId="531126034" sldId="311"/>
            <ac:spMk id="37" creationId="{0745D4DC-B9CC-4DA2-981A-6F2F82473AB0}"/>
          </ac:spMkLst>
        </pc:spChg>
        <pc:spChg chg="add mod">
          <ac:chgData name="" userId="c97b0bdea4c3346b" providerId="LiveId" clId="{DBF93920-FFD8-4003-9AEA-5E427CC9AE32}" dt="2025-01-13T08:34:13.416" v="91" actId="1076"/>
          <ac:spMkLst>
            <pc:docMk/>
            <pc:sldMk cId="531126034" sldId="311"/>
            <ac:spMk id="38" creationId="{C6E70CF9-8A2A-4481-83A6-A6DAAEEA7530}"/>
          </ac:spMkLst>
        </pc:spChg>
        <pc:spChg chg="add del mod">
          <ac:chgData name="" userId="c97b0bdea4c3346b" providerId="LiveId" clId="{DBF93920-FFD8-4003-9AEA-5E427CC9AE32}" dt="2025-01-13T08:32:33.320" v="35" actId="478"/>
          <ac:spMkLst>
            <pc:docMk/>
            <pc:sldMk cId="531126034" sldId="311"/>
            <ac:spMk id="39" creationId="{F35DA9C4-8C9A-4621-8D97-F477DC0AEBBA}"/>
          </ac:spMkLst>
        </pc:spChg>
        <pc:spChg chg="add mod">
          <ac:chgData name="" userId="c97b0bdea4c3346b" providerId="LiveId" clId="{DBF93920-FFD8-4003-9AEA-5E427CC9AE32}" dt="2025-01-13T08:35:51.852" v="170" actId="1076"/>
          <ac:spMkLst>
            <pc:docMk/>
            <pc:sldMk cId="531126034" sldId="311"/>
            <ac:spMk id="40" creationId="{36B2273C-9FDB-4039-B3CC-1D92E16B971A}"/>
          </ac:spMkLst>
        </pc:spChg>
        <pc:spChg chg="add del mod">
          <ac:chgData name="" userId="c97b0bdea4c3346b" providerId="LiveId" clId="{DBF93920-FFD8-4003-9AEA-5E427CC9AE32}" dt="2025-01-13T08:34:19.520" v="93" actId="478"/>
          <ac:spMkLst>
            <pc:docMk/>
            <pc:sldMk cId="531126034" sldId="311"/>
            <ac:spMk id="41" creationId="{2615E87F-777F-4EE8-80FB-55233FD79E5D}"/>
          </ac:spMkLst>
        </pc:spChg>
        <pc:spChg chg="add del mod">
          <ac:chgData name="" userId="c97b0bdea4c3346b" providerId="LiveId" clId="{DBF93920-FFD8-4003-9AEA-5E427CC9AE32}" dt="2025-01-13T08:32:34.776" v="36" actId="478"/>
          <ac:spMkLst>
            <pc:docMk/>
            <pc:sldMk cId="531126034" sldId="311"/>
            <ac:spMk id="42" creationId="{5C5D388A-B6FC-4522-B383-5C5435846779}"/>
          </ac:spMkLst>
        </pc:spChg>
        <pc:spChg chg="add del mod">
          <ac:chgData name="" userId="c97b0bdea4c3346b" providerId="LiveId" clId="{DBF93920-FFD8-4003-9AEA-5E427CC9AE32}" dt="2025-01-13T08:34:20.527" v="94" actId="478"/>
          <ac:spMkLst>
            <pc:docMk/>
            <pc:sldMk cId="531126034" sldId="311"/>
            <ac:spMk id="43" creationId="{B41F119C-E6C1-4160-BBB8-81E6408C79CA}"/>
          </ac:spMkLst>
        </pc:spChg>
        <pc:spChg chg="add del mod">
          <ac:chgData name="" userId="c97b0bdea4c3346b" providerId="LiveId" clId="{DBF93920-FFD8-4003-9AEA-5E427CC9AE32}" dt="2025-01-13T08:32:35.719" v="37" actId="478"/>
          <ac:spMkLst>
            <pc:docMk/>
            <pc:sldMk cId="531126034" sldId="311"/>
            <ac:spMk id="44" creationId="{B7404C64-E554-4FA5-B2DB-5D0D48F78E1C}"/>
          </ac:spMkLst>
        </pc:spChg>
        <pc:spChg chg="add mod">
          <ac:chgData name="" userId="c97b0bdea4c3346b" providerId="LiveId" clId="{DBF93920-FFD8-4003-9AEA-5E427CC9AE32}" dt="2025-01-13T08:32:03.584" v="13" actId="1076"/>
          <ac:spMkLst>
            <pc:docMk/>
            <pc:sldMk cId="531126034" sldId="311"/>
            <ac:spMk id="45" creationId="{709BF832-260E-4757-85DE-A2AC265375D3}"/>
          </ac:spMkLst>
        </pc:spChg>
        <pc:spChg chg="add mod">
          <ac:chgData name="" userId="c97b0bdea4c3346b" providerId="LiveId" clId="{DBF93920-FFD8-4003-9AEA-5E427CC9AE32}" dt="2025-01-13T08:32:03.584" v="13" actId="1076"/>
          <ac:spMkLst>
            <pc:docMk/>
            <pc:sldMk cId="531126034" sldId="311"/>
            <ac:spMk id="46" creationId="{F6B49EA9-824F-4527-A06D-5C193C6BA794}"/>
          </ac:spMkLst>
        </pc:spChg>
        <pc:spChg chg="add mod">
          <ac:chgData name="" userId="c97b0bdea4c3346b" providerId="LiveId" clId="{DBF93920-FFD8-4003-9AEA-5E427CC9AE32}" dt="2025-01-13T08:36:23.007" v="178" actId="1076"/>
          <ac:spMkLst>
            <pc:docMk/>
            <pc:sldMk cId="531126034" sldId="311"/>
            <ac:spMk id="47" creationId="{E97AF5FA-B155-4F16-9DC8-2F6F7D178CD7}"/>
          </ac:spMkLst>
        </pc:spChg>
        <pc:spChg chg="add mod">
          <ac:chgData name="" userId="c97b0bdea4c3346b" providerId="LiveId" clId="{DBF93920-FFD8-4003-9AEA-5E427CC9AE32}" dt="2025-01-13T08:32:03.584" v="13" actId="1076"/>
          <ac:spMkLst>
            <pc:docMk/>
            <pc:sldMk cId="531126034" sldId="311"/>
            <ac:spMk id="48" creationId="{6E087AAC-3D3A-490E-B772-1C78797DB5A2}"/>
          </ac:spMkLst>
        </pc:spChg>
        <pc:spChg chg="add mod">
          <ac:chgData name="" userId="c97b0bdea4c3346b" providerId="LiveId" clId="{DBF93920-FFD8-4003-9AEA-5E427CC9AE32}" dt="2025-01-13T08:39:46.662" v="196" actId="1076"/>
          <ac:spMkLst>
            <pc:docMk/>
            <pc:sldMk cId="531126034" sldId="311"/>
            <ac:spMk id="49" creationId="{7D77ED35-A20D-4C2B-97D3-762D037E2F4E}"/>
          </ac:spMkLst>
        </pc:spChg>
        <pc:spChg chg="add del mod">
          <ac:chgData name="" userId="c97b0bdea4c3346b" providerId="LiveId" clId="{DBF93920-FFD8-4003-9AEA-5E427CC9AE32}" dt="2025-01-13T08:34:22.248" v="95" actId="478"/>
          <ac:spMkLst>
            <pc:docMk/>
            <pc:sldMk cId="531126034" sldId="311"/>
            <ac:spMk id="63" creationId="{70DFAC16-1FA9-46CE-A4AB-E271A251E424}"/>
          </ac:spMkLst>
        </pc:spChg>
        <pc:spChg chg="add del mod">
          <ac:chgData name="" userId="c97b0bdea4c3346b" providerId="LiveId" clId="{DBF93920-FFD8-4003-9AEA-5E427CC9AE32}" dt="2025-01-13T08:32:36.576" v="38" actId="478"/>
          <ac:spMkLst>
            <pc:docMk/>
            <pc:sldMk cId="531126034" sldId="311"/>
            <ac:spMk id="64" creationId="{6A5EF250-1301-4DD1-AA96-3B7C4626854F}"/>
          </ac:spMkLst>
        </pc:spChg>
        <pc:spChg chg="add mod">
          <ac:chgData name="" userId="c97b0bdea4c3346b" providerId="LiveId" clId="{DBF93920-FFD8-4003-9AEA-5E427CC9AE32}" dt="2025-01-13T08:36:04.316" v="173" actId="14100"/>
          <ac:spMkLst>
            <pc:docMk/>
            <pc:sldMk cId="531126034" sldId="311"/>
            <ac:spMk id="65" creationId="{801265B9-10F0-4ACE-B7E4-B44D69743EB2}"/>
          </ac:spMkLst>
        </pc:spChg>
        <pc:spChg chg="add mod">
          <ac:chgData name="" userId="c97b0bdea4c3346b" providerId="LiveId" clId="{DBF93920-FFD8-4003-9AEA-5E427CC9AE32}" dt="2025-01-13T08:36:04.316" v="173" actId="14100"/>
          <ac:spMkLst>
            <pc:docMk/>
            <pc:sldMk cId="531126034" sldId="311"/>
            <ac:spMk id="66" creationId="{D7B8AB97-E327-4376-9FBC-B5728B0EA3CD}"/>
          </ac:spMkLst>
        </pc:spChg>
        <pc:spChg chg="add mod">
          <ac:chgData name="" userId="c97b0bdea4c3346b" providerId="LiveId" clId="{DBF93920-FFD8-4003-9AEA-5E427CC9AE32}" dt="2025-01-13T08:34:47.251" v="118" actId="20577"/>
          <ac:spMkLst>
            <pc:docMk/>
            <pc:sldMk cId="531126034" sldId="311"/>
            <ac:spMk id="76" creationId="{401A23E5-5582-4653-8BA3-94168AFECBA2}"/>
          </ac:spMkLst>
        </pc:spChg>
        <pc:spChg chg="add mod">
          <ac:chgData name="" userId="c97b0bdea4c3346b" providerId="LiveId" clId="{DBF93920-FFD8-4003-9AEA-5E427CC9AE32}" dt="2025-01-13T08:36:23.007" v="178" actId="1076"/>
          <ac:spMkLst>
            <pc:docMk/>
            <pc:sldMk cId="531126034" sldId="311"/>
            <ac:spMk id="77" creationId="{735F34D5-BDCF-48DC-AD33-3DFD6E46F8B6}"/>
          </ac:spMkLst>
        </pc:spChg>
        <pc:spChg chg="add mod">
          <ac:chgData name="" userId="c97b0bdea4c3346b" providerId="LiveId" clId="{DBF93920-FFD8-4003-9AEA-5E427CC9AE32}" dt="2025-01-13T08:36:15.490" v="177" actId="1076"/>
          <ac:spMkLst>
            <pc:docMk/>
            <pc:sldMk cId="531126034" sldId="311"/>
            <ac:spMk id="78" creationId="{CB88C565-96CD-4A7F-A034-132D812B5866}"/>
          </ac:spMkLst>
        </pc:spChg>
        <pc:spChg chg="add mod">
          <ac:chgData name="" userId="c97b0bdea4c3346b" providerId="LiveId" clId="{DBF93920-FFD8-4003-9AEA-5E427CC9AE32}" dt="2025-01-13T08:39:04.084" v="193" actId="1076"/>
          <ac:spMkLst>
            <pc:docMk/>
            <pc:sldMk cId="531126034" sldId="311"/>
            <ac:spMk id="100" creationId="{AAE9AC1A-0087-4816-A248-737EB7A085D3}"/>
          </ac:spMkLst>
        </pc:spChg>
        <pc:grpChg chg="add del mod">
          <ac:chgData name="" userId="c97b0bdea4c3346b" providerId="LiveId" clId="{DBF93920-FFD8-4003-9AEA-5E427CC9AE32}" dt="2025-01-13T08:38:14.454" v="186" actId="478"/>
          <ac:grpSpMkLst>
            <pc:docMk/>
            <pc:sldMk cId="531126034" sldId="311"/>
            <ac:grpSpMk id="5" creationId="{5EC75A2C-70A1-4EE1-B890-4F62E9172F2B}"/>
          </ac:grpSpMkLst>
        </pc:grpChg>
        <pc:grpChg chg="add del mod">
          <ac:chgData name="" userId="c97b0bdea4c3346b" providerId="LiveId" clId="{DBF93920-FFD8-4003-9AEA-5E427CC9AE32}" dt="2025-01-13T08:38:06.062" v="182" actId="478"/>
          <ac:grpSpMkLst>
            <pc:docMk/>
            <pc:sldMk cId="531126034" sldId="311"/>
            <ac:grpSpMk id="11" creationId="{C2A216FD-E97A-4193-9D5D-586091A6B3C7}"/>
          </ac:grpSpMkLst>
        </pc:grpChg>
        <pc:grpChg chg="add del mod">
          <ac:chgData name="" userId="c97b0bdea4c3346b" providerId="LiveId" clId="{DBF93920-FFD8-4003-9AEA-5E427CC9AE32}" dt="2025-01-13T08:37:51.982" v="179" actId="478"/>
          <ac:grpSpMkLst>
            <pc:docMk/>
            <pc:sldMk cId="531126034" sldId="311"/>
            <ac:grpSpMk id="17" creationId="{C1CCC906-300E-4B42-B5E5-C978E6A4A4D7}"/>
          </ac:grpSpMkLst>
        </pc:grpChg>
        <pc:grpChg chg="add del mod">
          <ac:chgData name="" userId="c97b0bdea4c3346b" providerId="LiveId" clId="{DBF93920-FFD8-4003-9AEA-5E427CC9AE32}" dt="2025-01-13T08:38:15.168" v="187" actId="478"/>
          <ac:grpSpMkLst>
            <pc:docMk/>
            <pc:sldMk cId="531126034" sldId="311"/>
            <ac:grpSpMk id="58" creationId="{385ACE01-F137-487A-A125-20152140C8C0}"/>
          </ac:grpSpMkLst>
        </pc:grpChg>
        <pc:grpChg chg="add mod">
          <ac:chgData name="" userId="c97b0bdea4c3346b" providerId="LiveId" clId="{DBF93920-FFD8-4003-9AEA-5E427CC9AE32}" dt="2025-01-13T08:37:55.004" v="181" actId="1076"/>
          <ac:grpSpMkLst>
            <pc:docMk/>
            <pc:sldMk cId="531126034" sldId="311"/>
            <ac:grpSpMk id="81" creationId="{7A98362C-5623-4B96-92C5-9C8160009CA6}"/>
          </ac:grpSpMkLst>
        </pc:grpChg>
        <pc:grpChg chg="add mod">
          <ac:chgData name="" userId="c97b0bdea4c3346b" providerId="LiveId" clId="{DBF93920-FFD8-4003-9AEA-5E427CC9AE32}" dt="2025-01-13T08:38:41.800" v="191" actId="1076"/>
          <ac:grpSpMkLst>
            <pc:docMk/>
            <pc:sldMk cId="531126034" sldId="311"/>
            <ac:grpSpMk id="87" creationId="{40BDC2A6-0022-46CC-BBE9-F0BF6B8A4D23}"/>
          </ac:grpSpMkLst>
        </pc:grpChg>
        <pc:grpChg chg="add mod">
          <ac:chgData name="" userId="c97b0bdea4c3346b" providerId="LiveId" clId="{DBF93920-FFD8-4003-9AEA-5E427CC9AE32}" dt="2025-01-13T08:39:52.861" v="197" actId="1076"/>
          <ac:grpSpMkLst>
            <pc:docMk/>
            <pc:sldMk cId="531126034" sldId="311"/>
            <ac:grpSpMk id="101" creationId="{42496C91-C922-4A6E-A80B-1024BE44A091}"/>
          </ac:grpSpMkLst>
        </pc:grpChg>
        <pc:cxnChg chg="add mod">
          <ac:chgData name="" userId="c97b0bdea4c3346b" providerId="LiveId" clId="{DBF93920-FFD8-4003-9AEA-5E427CC9AE32}" dt="2025-01-13T08:35:51.852" v="170" actId="1076"/>
          <ac:cxnSpMkLst>
            <pc:docMk/>
            <pc:sldMk cId="531126034" sldId="311"/>
            <ac:cxnSpMk id="50" creationId="{2B6AFCBA-79B8-46B2-B1A4-A8E1B860D384}"/>
          </ac:cxnSpMkLst>
        </pc:cxnChg>
        <pc:cxnChg chg="add mod">
          <ac:chgData name="" userId="c97b0bdea4c3346b" providerId="LiveId" clId="{DBF93920-FFD8-4003-9AEA-5E427CC9AE32}" dt="2025-01-13T08:35:51.852" v="170" actId="1076"/>
          <ac:cxnSpMkLst>
            <pc:docMk/>
            <pc:sldMk cId="531126034" sldId="311"/>
            <ac:cxnSpMk id="51" creationId="{09933D17-D8AF-48CF-ADA8-2D414699BC88}"/>
          </ac:cxnSpMkLst>
        </pc:cxnChg>
        <pc:cxnChg chg="add del mod">
          <ac:chgData name="" userId="c97b0bdea4c3346b" providerId="LiveId" clId="{DBF93920-FFD8-4003-9AEA-5E427CC9AE32}" dt="2025-01-13T08:33:34.015" v="75" actId="478"/>
          <ac:cxnSpMkLst>
            <pc:docMk/>
            <pc:sldMk cId="531126034" sldId="311"/>
            <ac:cxnSpMk id="52" creationId="{6B694FA1-4801-4326-A5B9-3801E6B2F545}"/>
          </ac:cxnSpMkLst>
        </pc:cxnChg>
        <pc:cxnChg chg="add del mod">
          <ac:chgData name="" userId="c97b0bdea4c3346b" providerId="LiveId" clId="{DBF93920-FFD8-4003-9AEA-5E427CC9AE32}" dt="2025-01-13T08:34:24.863" v="96" actId="478"/>
          <ac:cxnSpMkLst>
            <pc:docMk/>
            <pc:sldMk cId="531126034" sldId="311"/>
            <ac:cxnSpMk id="53" creationId="{DCCA1C0A-89A5-40CB-8D00-1B865391F890}"/>
          </ac:cxnSpMkLst>
        </pc:cxnChg>
        <pc:cxnChg chg="add mod">
          <ac:chgData name="" userId="c97b0bdea4c3346b" providerId="LiveId" clId="{DBF93920-FFD8-4003-9AEA-5E427CC9AE32}" dt="2025-01-13T08:39:46.662" v="196" actId="1076"/>
          <ac:cxnSpMkLst>
            <pc:docMk/>
            <pc:sldMk cId="531126034" sldId="311"/>
            <ac:cxnSpMk id="54" creationId="{E5DB6F56-62C7-4128-8552-D0F20350BF35}"/>
          </ac:cxnSpMkLst>
        </pc:cxnChg>
        <pc:cxnChg chg="add mod">
          <ac:chgData name="" userId="c97b0bdea4c3346b" providerId="LiveId" clId="{DBF93920-FFD8-4003-9AEA-5E427CC9AE32}" dt="2025-01-13T08:32:03.584" v="13" actId="1076"/>
          <ac:cxnSpMkLst>
            <pc:docMk/>
            <pc:sldMk cId="531126034" sldId="311"/>
            <ac:cxnSpMk id="55" creationId="{43477C48-2B89-43B1-B588-671AD6BAA577}"/>
          </ac:cxnSpMkLst>
        </pc:cxnChg>
        <pc:cxnChg chg="add mod">
          <ac:chgData name="" userId="c97b0bdea4c3346b" providerId="LiveId" clId="{DBF93920-FFD8-4003-9AEA-5E427CC9AE32}" dt="2025-01-13T08:32:03.584" v="13" actId="1076"/>
          <ac:cxnSpMkLst>
            <pc:docMk/>
            <pc:sldMk cId="531126034" sldId="311"/>
            <ac:cxnSpMk id="56" creationId="{0AA405C9-BC0C-4CF7-82D7-3EF9BDD7864A}"/>
          </ac:cxnSpMkLst>
        </pc:cxnChg>
        <pc:cxnChg chg="add mod">
          <ac:chgData name="" userId="c97b0bdea4c3346b" providerId="LiveId" clId="{DBF93920-FFD8-4003-9AEA-5E427CC9AE32}" dt="2025-01-13T08:39:46.662" v="196" actId="1076"/>
          <ac:cxnSpMkLst>
            <pc:docMk/>
            <pc:sldMk cId="531126034" sldId="311"/>
            <ac:cxnSpMk id="57" creationId="{D928601B-2C08-4587-8A56-C47141193303}"/>
          </ac:cxnSpMkLst>
        </pc:cxnChg>
        <pc:cxnChg chg="add del mod">
          <ac:chgData name="" userId="c97b0bdea4c3346b" providerId="LiveId" clId="{DBF93920-FFD8-4003-9AEA-5E427CC9AE32}" dt="2025-01-13T08:36:07.143" v="174" actId="478"/>
          <ac:cxnSpMkLst>
            <pc:docMk/>
            <pc:sldMk cId="531126034" sldId="311"/>
            <ac:cxnSpMk id="67" creationId="{492365C8-FAD7-4980-B68A-7546BA1A65F5}"/>
          </ac:cxnSpMkLst>
        </pc:cxnChg>
        <pc:cxnChg chg="add mod">
          <ac:chgData name="" userId="c97b0bdea4c3346b" providerId="LiveId" clId="{DBF93920-FFD8-4003-9AEA-5E427CC9AE32}" dt="2025-01-13T08:36:04.316" v="173" actId="14100"/>
          <ac:cxnSpMkLst>
            <pc:docMk/>
            <pc:sldMk cId="531126034" sldId="311"/>
            <ac:cxnSpMk id="68" creationId="{06450508-4FED-4B66-A6C6-6F40C7EE8F96}"/>
          </ac:cxnSpMkLst>
        </pc:cxnChg>
        <pc:cxnChg chg="add mod">
          <ac:chgData name="" userId="c97b0bdea4c3346b" providerId="LiveId" clId="{DBF93920-FFD8-4003-9AEA-5E427CC9AE32}" dt="2025-01-13T08:33:53.151" v="82" actId="1076"/>
          <ac:cxnSpMkLst>
            <pc:docMk/>
            <pc:sldMk cId="531126034" sldId="311"/>
            <ac:cxnSpMk id="73" creationId="{AD40D5A2-0B39-4000-AB1D-1C1BFC7ADB8E}"/>
          </ac:cxnSpMkLst>
        </pc:cxnChg>
        <pc:cxnChg chg="add mod">
          <ac:chgData name="" userId="c97b0bdea4c3346b" providerId="LiveId" clId="{DBF93920-FFD8-4003-9AEA-5E427CC9AE32}" dt="2025-01-13T08:34:31.704" v="98" actId="1076"/>
          <ac:cxnSpMkLst>
            <pc:docMk/>
            <pc:sldMk cId="531126034" sldId="311"/>
            <ac:cxnSpMk id="75" creationId="{3FAA3802-3A78-4782-B722-C5C8F04AB5BA}"/>
          </ac:cxnSpMkLst>
        </pc:cxnChg>
        <pc:cxnChg chg="add mod">
          <ac:chgData name="" userId="c97b0bdea4c3346b" providerId="LiveId" clId="{DBF93920-FFD8-4003-9AEA-5E427CC9AE32}" dt="2025-01-13T08:36:12.348" v="176" actId="1076"/>
          <ac:cxnSpMkLst>
            <pc:docMk/>
            <pc:sldMk cId="531126034" sldId="311"/>
            <ac:cxnSpMk id="80" creationId="{CF2FDD83-94B3-4D5B-9D2E-0CC2D2EEF873}"/>
          </ac:cxnSpMkLst>
        </pc:cxnChg>
      </pc:sldChg>
      <pc:sldChg chg="addSp modSp">
        <pc:chgData name="" userId="c97b0bdea4c3346b" providerId="LiveId" clId="{DBF93920-FFD8-4003-9AEA-5E427CC9AE32}" dt="2025-01-15T19:50:47.288" v="2845" actId="1076"/>
        <pc:sldMkLst>
          <pc:docMk/>
          <pc:sldMk cId="3261316618" sldId="313"/>
        </pc:sldMkLst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19" creationId="{5EAA70F5-0960-4E12-9BAB-CAE11BE8DD48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0" creationId="{A8A65C18-937A-4D44-92C7-C1465025A239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1" creationId="{AA93ACEF-30C4-408A-8C65-1C8AA310688E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2" creationId="{F47357B8-8B4B-4EE8-8DD2-EC4AE4C3141C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3" creationId="{F0F55EDC-5757-4A4A-908F-DDC965B1B078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4" creationId="{A4E9D5BC-45FC-41B4-8794-F468DECAB22D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5" creationId="{75A9A79F-0DE5-4CE5-825D-ED084667CD20}"/>
          </ac:spMkLst>
        </pc:spChg>
        <pc:spChg chg="mod">
          <ac:chgData name="" userId="c97b0bdea4c3346b" providerId="LiveId" clId="{DBF93920-FFD8-4003-9AEA-5E427CC9AE32}" dt="2025-01-13T19:57:38.821" v="2261" actId="1076"/>
          <ac:spMkLst>
            <pc:docMk/>
            <pc:sldMk cId="3261316618" sldId="313"/>
            <ac:spMk id="26" creationId="{CC0F289F-A0EE-409F-9339-0B5556D7B5DC}"/>
          </ac:spMkLst>
        </pc:spChg>
        <pc:spChg chg="add mod">
          <ac:chgData name="" userId="c97b0bdea4c3346b" providerId="LiveId" clId="{DBF93920-FFD8-4003-9AEA-5E427CC9AE32}" dt="2025-01-15T19:48:06.664" v="2807" actId="1076"/>
          <ac:spMkLst>
            <pc:docMk/>
            <pc:sldMk cId="3261316618" sldId="313"/>
            <ac:spMk id="28" creationId="{83080430-48B5-428D-806C-7D889FE62CBE}"/>
          </ac:spMkLst>
        </pc:spChg>
        <pc:spChg chg="mod">
          <ac:chgData name="" userId="c97b0bdea4c3346b" providerId="LiveId" clId="{DBF93920-FFD8-4003-9AEA-5E427CC9AE32}" dt="2025-01-13T19:57:41.720" v="2262" actId="1076"/>
          <ac:spMkLst>
            <pc:docMk/>
            <pc:sldMk cId="3261316618" sldId="313"/>
            <ac:spMk id="29" creationId="{433B03FC-4EC9-4DCB-ABFC-0BEE3DE7F285}"/>
          </ac:spMkLst>
        </pc:spChg>
        <pc:spChg chg="add mod">
          <ac:chgData name="" userId="c97b0bdea4c3346b" providerId="LiveId" clId="{DBF93920-FFD8-4003-9AEA-5E427CC9AE32}" dt="2025-01-15T19:50:47.288" v="2845" actId="1076"/>
          <ac:spMkLst>
            <pc:docMk/>
            <pc:sldMk cId="3261316618" sldId="313"/>
            <ac:spMk id="30" creationId="{E9D2C33B-BC61-4151-9D83-4B09936C59FB}"/>
          </ac:spMkLst>
        </pc:spChg>
        <pc:grpChg chg="mod">
          <ac:chgData name="" userId="c97b0bdea4c3346b" providerId="LiveId" clId="{DBF93920-FFD8-4003-9AEA-5E427CC9AE32}" dt="2025-01-13T19:57:38.821" v="2261" actId="1076"/>
          <ac:grpSpMkLst>
            <pc:docMk/>
            <pc:sldMk cId="3261316618" sldId="313"/>
            <ac:grpSpMk id="2110" creationId="{00000000-0000-0000-0000-000000000000}"/>
          </ac:grpSpMkLst>
        </pc:grpChg>
        <pc:cxnChg chg="add mod">
          <ac:chgData name="" userId="c97b0bdea4c3346b" providerId="LiveId" clId="{DBF93920-FFD8-4003-9AEA-5E427CC9AE32}" dt="2025-01-15T19:47:52.801" v="2795" actId="14100"/>
          <ac:cxnSpMkLst>
            <pc:docMk/>
            <pc:sldMk cId="3261316618" sldId="313"/>
            <ac:cxnSpMk id="27" creationId="{936EB4D2-7394-42CB-AD93-B31398944CAA}"/>
          </ac:cxnSpMkLst>
        </pc:cxnChg>
        <pc:cxnChg chg="mod">
          <ac:chgData name="" userId="c97b0bdea4c3346b" providerId="LiveId" clId="{DBF93920-FFD8-4003-9AEA-5E427CC9AE32}" dt="2025-01-13T19:57:38.821" v="2261" actId="1076"/>
          <ac:cxnSpMkLst>
            <pc:docMk/>
            <pc:sldMk cId="3261316618" sldId="313"/>
            <ac:cxnSpMk id="2115" creationId="{00000000-0000-0000-0000-000000000000}"/>
          </ac:cxnSpMkLst>
        </pc:cxnChg>
        <pc:cxnChg chg="mod">
          <ac:chgData name="" userId="c97b0bdea4c3346b" providerId="LiveId" clId="{DBF93920-FFD8-4003-9AEA-5E427CC9AE32}" dt="2025-01-15T19:47:28.566" v="2789" actId="1076"/>
          <ac:cxnSpMkLst>
            <pc:docMk/>
            <pc:sldMk cId="3261316618" sldId="313"/>
            <ac:cxnSpMk id="2116" creationId="{00000000-0000-0000-0000-000000000000}"/>
          </ac:cxnSpMkLst>
        </pc:cxnChg>
        <pc:cxnChg chg="mod">
          <ac:chgData name="" userId="c97b0bdea4c3346b" providerId="LiveId" clId="{DBF93920-FFD8-4003-9AEA-5E427CC9AE32}" dt="2025-01-13T19:57:38.821" v="2261" actId="1076"/>
          <ac:cxnSpMkLst>
            <pc:docMk/>
            <pc:sldMk cId="3261316618" sldId="313"/>
            <ac:cxnSpMk id="2117" creationId="{00000000-0000-0000-0000-000000000000}"/>
          </ac:cxnSpMkLst>
        </pc:cxnChg>
        <pc:cxnChg chg="mod">
          <ac:chgData name="" userId="c97b0bdea4c3346b" providerId="LiveId" clId="{DBF93920-FFD8-4003-9AEA-5E427CC9AE32}" dt="2025-01-13T19:57:38.821" v="2261" actId="1076"/>
          <ac:cxnSpMkLst>
            <pc:docMk/>
            <pc:sldMk cId="3261316618" sldId="313"/>
            <ac:cxnSpMk id="2118" creationId="{00000000-0000-0000-0000-000000000000}"/>
          </ac:cxnSpMkLst>
        </pc:cxnChg>
      </pc:sldChg>
      <pc:sldChg chg="addSp delSp modSp">
        <pc:chgData name="" userId="c97b0bdea4c3346b" providerId="LiveId" clId="{DBF93920-FFD8-4003-9AEA-5E427CC9AE32}" dt="2025-01-15T19:47:17.851" v="2787" actId="1076"/>
        <pc:sldMkLst>
          <pc:docMk/>
          <pc:sldMk cId="3380149773" sldId="314"/>
        </pc:sldMkLst>
        <pc:spChg chg="mod">
          <ac:chgData name="" userId="c97b0bdea4c3346b" providerId="LiveId" clId="{DBF93920-FFD8-4003-9AEA-5E427CC9AE32}" dt="2025-01-15T19:37:09.180" v="2749" actId="1076"/>
          <ac:spMkLst>
            <pc:docMk/>
            <pc:sldMk cId="3380149773" sldId="314"/>
            <ac:spMk id="42" creationId="{6890EE84-0C9A-4EFA-BF05-02995256BB3F}"/>
          </ac:spMkLst>
        </pc:spChg>
        <pc:spChg chg="mod">
          <ac:chgData name="" userId="c97b0bdea4c3346b" providerId="LiveId" clId="{DBF93920-FFD8-4003-9AEA-5E427CC9AE32}" dt="2025-01-15T19:37:26.442" v="2753" actId="1076"/>
          <ac:spMkLst>
            <pc:docMk/>
            <pc:sldMk cId="3380149773" sldId="314"/>
            <ac:spMk id="43" creationId="{D313D82B-3720-43F9-B918-799E7C891A02}"/>
          </ac:spMkLst>
        </pc:spChg>
        <pc:spChg chg="mod">
          <ac:chgData name="" userId="c97b0bdea4c3346b" providerId="LiveId" clId="{DBF93920-FFD8-4003-9AEA-5E427CC9AE32}" dt="2025-01-15T19:38:06.144" v="2765" actId="1076"/>
          <ac:spMkLst>
            <pc:docMk/>
            <pc:sldMk cId="3380149773" sldId="314"/>
            <ac:spMk id="44" creationId="{7FE07A3D-F7CF-41A7-9A07-9D8AC26A709E}"/>
          </ac:spMkLst>
        </pc:spChg>
        <pc:spChg chg="mod">
          <ac:chgData name="" userId="c97b0bdea4c3346b" providerId="LiveId" clId="{DBF93920-FFD8-4003-9AEA-5E427CC9AE32}" dt="2025-01-15T19:47:17.851" v="2787" actId="1076"/>
          <ac:spMkLst>
            <pc:docMk/>
            <pc:sldMk cId="3380149773" sldId="314"/>
            <ac:spMk id="45" creationId="{9861E85F-9CE1-48F8-AC32-B6DC3B0CD06A}"/>
          </ac:spMkLst>
        </pc:spChg>
        <pc:spChg chg="mod">
          <ac:chgData name="" userId="c97b0bdea4c3346b" providerId="LiveId" clId="{DBF93920-FFD8-4003-9AEA-5E427CC9AE32}" dt="2025-01-15T19:36:58.214" v="2745" actId="1076"/>
          <ac:spMkLst>
            <pc:docMk/>
            <pc:sldMk cId="3380149773" sldId="314"/>
            <ac:spMk id="2124" creationId="{00000000-0000-0000-0000-000000000000}"/>
          </ac:spMkLst>
        </pc:spChg>
        <pc:spChg chg="mod">
          <ac:chgData name="" userId="c97b0bdea4c3346b" providerId="LiveId" clId="{DBF93920-FFD8-4003-9AEA-5E427CC9AE32}" dt="2025-01-15T19:36:23.495" v="2738" actId="1076"/>
          <ac:spMkLst>
            <pc:docMk/>
            <pc:sldMk cId="3380149773" sldId="314"/>
            <ac:spMk id="2126" creationId="{00000000-0000-0000-0000-000000000000}"/>
          </ac:spMkLst>
        </pc:spChg>
        <pc:spChg chg="mod">
          <ac:chgData name="" userId="c97b0bdea4c3346b" providerId="LiveId" clId="{DBF93920-FFD8-4003-9AEA-5E427CC9AE32}" dt="2025-01-15T19:36:06.907" v="2735" actId="1076"/>
          <ac:spMkLst>
            <pc:docMk/>
            <pc:sldMk cId="3380149773" sldId="314"/>
            <ac:spMk id="2129" creationId="{00000000-0000-0000-0000-000000000000}"/>
          </ac:spMkLst>
        </pc:spChg>
        <pc:spChg chg="mod">
          <ac:chgData name="" userId="c97b0bdea4c3346b" providerId="LiveId" clId="{DBF93920-FFD8-4003-9AEA-5E427CC9AE32}" dt="2025-01-15T19:35:55.199" v="2733" actId="1076"/>
          <ac:spMkLst>
            <pc:docMk/>
            <pc:sldMk cId="3380149773" sldId="314"/>
            <ac:spMk id="2132" creationId="{00000000-0000-0000-0000-000000000000}"/>
          </ac:spMkLst>
        </pc:spChg>
        <pc:cxnChg chg="add mod">
          <ac:chgData name="" userId="c97b0bdea4c3346b" providerId="LiveId" clId="{DBF93920-FFD8-4003-9AEA-5E427CC9AE32}" dt="2025-01-15T19:37:04.931" v="2748" actId="1076"/>
          <ac:cxnSpMkLst>
            <pc:docMk/>
            <pc:sldMk cId="3380149773" sldId="314"/>
            <ac:cxnSpMk id="19" creationId="{95E8B4DA-4F6E-4C86-9FB6-B95267EF48FC}"/>
          </ac:cxnSpMkLst>
        </pc:cxnChg>
        <pc:cxnChg chg="add mod">
          <ac:chgData name="" userId="c97b0bdea4c3346b" providerId="LiveId" clId="{DBF93920-FFD8-4003-9AEA-5E427CC9AE32}" dt="2025-01-15T19:37:58.388" v="2764" actId="1076"/>
          <ac:cxnSpMkLst>
            <pc:docMk/>
            <pc:sldMk cId="3380149773" sldId="314"/>
            <ac:cxnSpMk id="20" creationId="{38764306-A984-4CD1-8148-EA8196D4FFBE}"/>
          </ac:cxnSpMkLst>
        </pc:cxnChg>
        <pc:cxnChg chg="add mod">
          <ac:chgData name="" userId="c97b0bdea4c3346b" providerId="LiveId" clId="{DBF93920-FFD8-4003-9AEA-5E427CC9AE32}" dt="2025-01-15T19:37:54.552" v="2763" actId="1076"/>
          <ac:cxnSpMkLst>
            <pc:docMk/>
            <pc:sldMk cId="3380149773" sldId="314"/>
            <ac:cxnSpMk id="21" creationId="{87CDA5D9-7EE8-4117-8B39-B087B629554C}"/>
          </ac:cxnSpMkLst>
        </pc:cxnChg>
        <pc:cxnChg chg="add mod">
          <ac:chgData name="" userId="c97b0bdea4c3346b" providerId="LiveId" clId="{DBF93920-FFD8-4003-9AEA-5E427CC9AE32}" dt="2025-01-15T19:38:17.934" v="2769" actId="1076"/>
          <ac:cxnSpMkLst>
            <pc:docMk/>
            <pc:sldMk cId="3380149773" sldId="314"/>
            <ac:cxnSpMk id="22" creationId="{1D3EC9A4-218B-456A-A010-67E017E6E0F0}"/>
          </ac:cxnSpMkLst>
        </pc:cxnChg>
        <pc:cxnChg chg="del mod">
          <ac:chgData name="" userId="c97b0bdea4c3346b" providerId="LiveId" clId="{DBF93920-FFD8-4003-9AEA-5E427CC9AE32}" dt="2025-01-15T19:37:45.739" v="2761" actId="478"/>
          <ac:cxnSpMkLst>
            <pc:docMk/>
            <pc:sldMk cId="3380149773" sldId="314"/>
            <ac:cxnSpMk id="29" creationId="{A7621CC2-D21F-49DD-91B3-521805A814D7}"/>
          </ac:cxnSpMkLst>
        </pc:cxnChg>
        <pc:cxnChg chg="del mod">
          <ac:chgData name="" userId="c97b0bdea4c3346b" providerId="LiveId" clId="{DBF93920-FFD8-4003-9AEA-5E427CC9AE32}" dt="2025-01-15T19:37:38.515" v="2758" actId="478"/>
          <ac:cxnSpMkLst>
            <pc:docMk/>
            <pc:sldMk cId="3380149773" sldId="314"/>
            <ac:cxnSpMk id="38" creationId="{B4DB021B-1D9C-49F1-B37A-89D6A470058B}"/>
          </ac:cxnSpMkLst>
        </pc:cxnChg>
        <pc:cxnChg chg="del">
          <ac:chgData name="" userId="c97b0bdea4c3346b" providerId="LiveId" clId="{DBF93920-FFD8-4003-9AEA-5E427CC9AE32}" dt="2025-01-15T19:38:13.012" v="2767" actId="478"/>
          <ac:cxnSpMkLst>
            <pc:docMk/>
            <pc:sldMk cId="3380149773" sldId="314"/>
            <ac:cxnSpMk id="39" creationId="{1B7FC2C8-D189-4F24-9FC8-02590F5C17B4}"/>
          </ac:cxnSpMkLst>
        </pc:cxnChg>
        <pc:cxnChg chg="del mod">
          <ac:chgData name="" userId="c97b0bdea4c3346b" providerId="LiveId" clId="{DBF93920-FFD8-4003-9AEA-5E427CC9AE32}" dt="2025-01-15T19:36:37.587" v="2740" actId="478"/>
          <ac:cxnSpMkLst>
            <pc:docMk/>
            <pc:sldMk cId="3380149773" sldId="314"/>
            <ac:cxnSpMk id="40" creationId="{75DD9C85-E1B2-492D-A211-97C82EF9BC5F}"/>
          </ac:cxnSpMkLst>
        </pc:cxnChg>
        <pc:cxnChg chg="mod">
          <ac:chgData name="" userId="c97b0bdea4c3346b" providerId="LiveId" clId="{DBF93920-FFD8-4003-9AEA-5E427CC9AE32}" dt="2025-01-15T19:36:51.998" v="2744" actId="1076"/>
          <ac:cxnSpMkLst>
            <pc:docMk/>
            <pc:sldMk cId="3380149773" sldId="314"/>
            <ac:cxnSpMk id="41" creationId="{23AC1139-2B7C-40AA-8FB6-FA58EA0655EB}"/>
          </ac:cxnSpMkLst>
        </pc:cxnChg>
      </pc:sldChg>
      <pc:sldChg chg="addSp delSp modSp add del">
        <pc:chgData name="" userId="c97b0bdea4c3346b" providerId="LiveId" clId="{DBF93920-FFD8-4003-9AEA-5E427CC9AE32}" dt="2025-01-15T19:22:01.689" v="2394" actId="2696"/>
        <pc:sldMkLst>
          <pc:docMk/>
          <pc:sldMk cId="3768605227" sldId="315"/>
        </pc:sldMkLst>
        <pc:spChg chg="add del mod">
          <ac:chgData name="" userId="c97b0bdea4c3346b" providerId="LiveId" clId="{DBF93920-FFD8-4003-9AEA-5E427CC9AE32}" dt="2025-01-13T08:50:30.181" v="532" actId="478"/>
          <ac:spMkLst>
            <pc:docMk/>
            <pc:sldMk cId="3768605227" sldId="315"/>
            <ac:spMk id="3" creationId="{FC39C37E-B316-4790-814E-C0FA2162BE87}"/>
          </ac:spMkLst>
        </pc:spChg>
        <pc:spChg chg="add mod">
          <ac:chgData name="" userId="c97b0bdea4c3346b" providerId="LiveId" clId="{DBF93920-FFD8-4003-9AEA-5E427CC9AE32}" dt="2025-01-13T19:47:42.924" v="2155" actId="20577"/>
          <ac:spMkLst>
            <pc:docMk/>
            <pc:sldMk cId="3768605227" sldId="315"/>
            <ac:spMk id="20" creationId="{C595F7EC-BF8A-4039-A9E7-3757D0D09159}"/>
          </ac:spMkLst>
        </pc:spChg>
        <pc:spChg chg="add mod">
          <ac:chgData name="" userId="c97b0bdea4c3346b" providerId="LiveId" clId="{DBF93920-FFD8-4003-9AEA-5E427CC9AE32}" dt="2025-01-13T09:04:16.068" v="698" actId="207"/>
          <ac:spMkLst>
            <pc:docMk/>
            <pc:sldMk cId="3768605227" sldId="315"/>
            <ac:spMk id="23" creationId="{15F15937-7A61-4C43-A083-DA4AA6519FC4}"/>
          </ac:spMkLst>
        </pc:spChg>
        <pc:spChg chg="add mod">
          <ac:chgData name="" userId="c97b0bdea4c3346b" providerId="LiveId" clId="{DBF93920-FFD8-4003-9AEA-5E427CC9AE32}" dt="2025-01-13T09:04:20.860" v="700" actId="207"/>
          <ac:spMkLst>
            <pc:docMk/>
            <pc:sldMk cId="3768605227" sldId="315"/>
            <ac:spMk id="24" creationId="{60F20E34-6550-414B-9DC0-0A74E698FC2E}"/>
          </ac:spMkLst>
        </pc:spChg>
        <pc:spChg chg="add del mod">
          <ac:chgData name="" userId="c97b0bdea4c3346b" providerId="LiveId" clId="{DBF93920-FFD8-4003-9AEA-5E427CC9AE32}" dt="2025-01-13T08:55:52.916" v="597" actId="478"/>
          <ac:spMkLst>
            <pc:docMk/>
            <pc:sldMk cId="3768605227" sldId="315"/>
            <ac:spMk id="25" creationId="{EA70D6A8-C8E6-41F2-9CD2-66E0D451A272}"/>
          </ac:spMkLst>
        </pc:spChg>
        <pc:spChg chg="add mod">
          <ac:chgData name="" userId="c97b0bdea4c3346b" providerId="LiveId" clId="{DBF93920-FFD8-4003-9AEA-5E427CC9AE32}" dt="2025-01-13T09:04:18.253" v="699" actId="207"/>
          <ac:spMkLst>
            <pc:docMk/>
            <pc:sldMk cId="3768605227" sldId="315"/>
            <ac:spMk id="26" creationId="{84451DAE-47E6-494F-B6F5-B81917DDF08B}"/>
          </ac:spMkLst>
        </pc:spChg>
        <pc:spChg chg="del">
          <ac:chgData name="" userId="c97b0bdea4c3346b" providerId="LiveId" clId="{DBF93920-FFD8-4003-9AEA-5E427CC9AE32}" dt="2025-01-13T08:50:28.939" v="531" actId="478"/>
          <ac:spMkLst>
            <pc:docMk/>
            <pc:sldMk cId="3768605227" sldId="315"/>
            <ac:spMk id="2080" creationId="{00000000-0000-0000-0000-000000000000}"/>
          </ac:spMkLst>
        </pc:spChg>
        <pc:spChg chg="mod">
          <ac:chgData name="" userId="c97b0bdea4c3346b" providerId="LiveId" clId="{DBF93920-FFD8-4003-9AEA-5E427CC9AE32}" dt="2025-01-13T08:50:53.376" v="540" actId="20577"/>
          <ac:spMkLst>
            <pc:docMk/>
            <pc:sldMk cId="3768605227" sldId="315"/>
            <ac:spMk id="2086" creationId="{00000000-0000-0000-0000-000000000000}"/>
          </ac:spMkLst>
        </pc:spChg>
        <pc:spChg chg="mod">
          <ac:chgData name="" userId="c97b0bdea4c3346b" providerId="LiveId" clId="{DBF93920-FFD8-4003-9AEA-5E427CC9AE32}" dt="2025-01-13T08:53:54.406" v="546" actId="14100"/>
          <ac:spMkLst>
            <pc:docMk/>
            <pc:sldMk cId="3768605227" sldId="315"/>
            <ac:spMk id="2087" creationId="{00000000-0000-0000-0000-000000000000}"/>
          </ac:spMkLst>
        </pc:spChg>
        <pc:cxnChg chg="mod">
          <ac:chgData name="" userId="c97b0bdea4c3346b" providerId="LiveId" clId="{DBF93920-FFD8-4003-9AEA-5E427CC9AE32}" dt="2025-01-13T08:56:27.012" v="618" actId="1076"/>
          <ac:cxnSpMkLst>
            <pc:docMk/>
            <pc:sldMk cId="3768605227" sldId="315"/>
            <ac:cxnSpMk id="27" creationId="{7ECE1991-9D20-487E-A374-7150B5D67594}"/>
          </ac:cxnSpMkLst>
        </pc:cxnChg>
        <pc:cxnChg chg="mod">
          <ac:chgData name="" userId="c97b0bdea4c3346b" providerId="LiveId" clId="{DBF93920-FFD8-4003-9AEA-5E427CC9AE32}" dt="2025-01-13T08:56:32.923" v="620" actId="1076"/>
          <ac:cxnSpMkLst>
            <pc:docMk/>
            <pc:sldMk cId="3768605227" sldId="315"/>
            <ac:cxnSpMk id="33" creationId="{D7FF7EEC-A07C-4FAD-8B58-9E6ACC3C1147}"/>
          </ac:cxnSpMkLst>
        </pc:cxnChg>
        <pc:cxnChg chg="mod">
          <ac:chgData name="" userId="c97b0bdea4c3346b" providerId="LiveId" clId="{DBF93920-FFD8-4003-9AEA-5E427CC9AE32}" dt="2025-01-13T08:53:54.406" v="546" actId="14100"/>
          <ac:cxnSpMkLst>
            <pc:docMk/>
            <pc:sldMk cId="3768605227" sldId="315"/>
            <ac:cxnSpMk id="2093" creationId="{00000000-0000-0000-0000-000000000000}"/>
          </ac:cxnSpMkLst>
        </pc:cxnChg>
        <pc:cxnChg chg="mod">
          <ac:chgData name="" userId="c97b0bdea4c3346b" providerId="LiveId" clId="{DBF93920-FFD8-4003-9AEA-5E427CC9AE32}" dt="2025-01-13T08:53:29.836" v="542" actId="14100"/>
          <ac:cxnSpMkLst>
            <pc:docMk/>
            <pc:sldMk cId="3768605227" sldId="315"/>
            <ac:cxnSpMk id="2094" creationId="{00000000-0000-0000-0000-000000000000}"/>
          </ac:cxnSpMkLst>
        </pc:cxnChg>
        <pc:cxnChg chg="mod">
          <ac:chgData name="" userId="c97b0bdea4c3346b" providerId="LiveId" clId="{DBF93920-FFD8-4003-9AEA-5E427CC9AE32}" dt="2025-01-13T08:53:33.644" v="543" actId="1076"/>
          <ac:cxnSpMkLst>
            <pc:docMk/>
            <pc:sldMk cId="3768605227" sldId="315"/>
            <ac:cxnSpMk id="2097" creationId="{00000000-0000-0000-0000-000000000000}"/>
          </ac:cxnSpMkLst>
        </pc:cxnChg>
      </pc:sldChg>
      <pc:sldChg chg="addSp delSp modSp add del">
        <pc:chgData name="" userId="c97b0bdea4c3346b" providerId="LiveId" clId="{DBF93920-FFD8-4003-9AEA-5E427CC9AE32}" dt="2025-01-15T19:22:00.349" v="2393" actId="2696"/>
        <pc:sldMkLst>
          <pc:docMk/>
          <pc:sldMk cId="2345144503" sldId="316"/>
        </pc:sldMkLst>
        <pc:spChg chg="mod">
          <ac:chgData name="" userId="c97b0bdea4c3346b" providerId="LiveId" clId="{DBF93920-FFD8-4003-9AEA-5E427CC9AE32}" dt="2025-01-13T09:01:19.201" v="677" actId="207"/>
          <ac:spMkLst>
            <pc:docMk/>
            <pc:sldMk cId="2345144503" sldId="316"/>
            <ac:spMk id="18" creationId="{69818D56-F6CF-4EC7-80C9-BFCBC659A262}"/>
          </ac:spMkLst>
        </pc:spChg>
        <pc:spChg chg="del">
          <ac:chgData name="" userId="c97b0bdea4c3346b" providerId="LiveId" clId="{DBF93920-FFD8-4003-9AEA-5E427CC9AE32}" dt="2025-01-13T09:01:04.940" v="675" actId="478"/>
          <ac:spMkLst>
            <pc:docMk/>
            <pc:sldMk cId="2345144503" sldId="316"/>
            <ac:spMk id="19" creationId="{E3DAC6CC-F403-4FD1-B360-880050363042}"/>
          </ac:spMkLst>
        </pc:spChg>
        <pc:spChg chg="mod">
          <ac:chgData name="" userId="c97b0bdea4c3346b" providerId="LiveId" clId="{DBF93920-FFD8-4003-9AEA-5E427CC9AE32}" dt="2025-01-13T09:01:26.013" v="678" actId="207"/>
          <ac:spMkLst>
            <pc:docMk/>
            <pc:sldMk cId="2345144503" sldId="316"/>
            <ac:spMk id="20" creationId="{91CD7CE9-DF9C-46C0-BDDE-69511961435B}"/>
          </ac:spMkLst>
        </pc:spChg>
        <pc:spChg chg="mod">
          <ac:chgData name="" userId="c97b0bdea4c3346b" providerId="LiveId" clId="{DBF93920-FFD8-4003-9AEA-5E427CC9AE32}" dt="2025-01-13T09:01:58.230" v="681" actId="207"/>
          <ac:spMkLst>
            <pc:docMk/>
            <pc:sldMk cId="2345144503" sldId="316"/>
            <ac:spMk id="21" creationId="{10B55AAB-6FDB-4EB1-8D14-5DA9E9DE88CC}"/>
          </ac:spMkLst>
        </pc:spChg>
        <pc:spChg chg="mod">
          <ac:chgData name="" userId="c97b0bdea4c3346b" providerId="LiveId" clId="{DBF93920-FFD8-4003-9AEA-5E427CC9AE32}" dt="2025-01-13T09:01:52.893" v="680" actId="207"/>
          <ac:spMkLst>
            <pc:docMk/>
            <pc:sldMk cId="2345144503" sldId="316"/>
            <ac:spMk id="22" creationId="{C4FF8A5A-AC23-472D-A26D-163CAC6E72FB}"/>
          </ac:spMkLst>
        </pc:spChg>
        <pc:spChg chg="mod">
          <ac:chgData name="" userId="c97b0bdea4c3346b" providerId="LiveId" clId="{DBF93920-FFD8-4003-9AEA-5E427CC9AE32}" dt="2025-01-13T09:03:27.146" v="693" actId="207"/>
          <ac:spMkLst>
            <pc:docMk/>
            <pc:sldMk cId="2345144503" sldId="316"/>
            <ac:spMk id="24" creationId="{069CF970-CB2C-4343-9BB0-31F201C6A9E8}"/>
          </ac:spMkLst>
        </pc:spChg>
        <pc:spChg chg="mod">
          <ac:chgData name="" userId="c97b0bdea4c3346b" providerId="LiveId" clId="{DBF93920-FFD8-4003-9AEA-5E427CC9AE32}" dt="2025-01-13T09:03:24.065" v="692" actId="207"/>
          <ac:spMkLst>
            <pc:docMk/>
            <pc:sldMk cId="2345144503" sldId="316"/>
            <ac:spMk id="25" creationId="{F61F6682-6914-4079-A941-8387D0342CA2}"/>
          </ac:spMkLst>
        </pc:spChg>
        <pc:spChg chg="mod">
          <ac:chgData name="" userId="c97b0bdea4c3346b" providerId="LiveId" clId="{DBF93920-FFD8-4003-9AEA-5E427CC9AE32}" dt="2025-01-13T09:03:37.268" v="695" actId="207"/>
          <ac:spMkLst>
            <pc:docMk/>
            <pc:sldMk cId="2345144503" sldId="316"/>
            <ac:spMk id="26" creationId="{A47E223D-3750-4F6C-899F-3BBCC75A1E16}"/>
          </ac:spMkLst>
        </pc:spChg>
        <pc:spChg chg="mod">
          <ac:chgData name="" userId="c97b0bdea4c3346b" providerId="LiveId" clId="{DBF93920-FFD8-4003-9AEA-5E427CC9AE32}" dt="2025-01-13T09:03:33.846" v="694" actId="207"/>
          <ac:spMkLst>
            <pc:docMk/>
            <pc:sldMk cId="2345144503" sldId="316"/>
            <ac:spMk id="27" creationId="{D59B0F33-8937-4321-ABC5-C4F53ED61F8C}"/>
          </ac:spMkLst>
        </pc:spChg>
        <pc:spChg chg="mod">
          <ac:chgData name="" userId="c97b0bdea4c3346b" providerId="LiveId" clId="{DBF93920-FFD8-4003-9AEA-5E427CC9AE32}" dt="2025-01-13T09:02:57.338" v="688" actId="207"/>
          <ac:spMkLst>
            <pc:docMk/>
            <pc:sldMk cId="2345144503" sldId="316"/>
            <ac:spMk id="28" creationId="{064422C1-56E6-41E1-80AB-D7FFCC40D9DE}"/>
          </ac:spMkLst>
        </pc:spChg>
        <pc:spChg chg="mod">
          <ac:chgData name="" userId="c97b0bdea4c3346b" providerId="LiveId" clId="{DBF93920-FFD8-4003-9AEA-5E427CC9AE32}" dt="2025-01-13T09:02:18.189" v="685" actId="1076"/>
          <ac:spMkLst>
            <pc:docMk/>
            <pc:sldMk cId="2345144503" sldId="316"/>
            <ac:spMk id="2394" creationId="{00000000-0000-0000-0000-000000000000}"/>
          </ac:spMkLst>
        </pc:spChg>
        <pc:spChg chg="mod">
          <ac:chgData name="" userId="c97b0bdea4c3346b" providerId="LiveId" clId="{DBF93920-FFD8-4003-9AEA-5E427CC9AE32}" dt="2025-01-13T09:03:58.531" v="697" actId="1076"/>
          <ac:spMkLst>
            <pc:docMk/>
            <pc:sldMk cId="2345144503" sldId="316"/>
            <ac:spMk id="2397" creationId="{00000000-0000-0000-0000-000000000000}"/>
          </ac:spMkLst>
        </pc:spChg>
        <pc:spChg chg="mod">
          <ac:chgData name="" userId="c97b0bdea4c3346b" providerId="LiveId" clId="{DBF93920-FFD8-4003-9AEA-5E427CC9AE32}" dt="2025-01-13T09:00:04.074" v="666" actId="1076"/>
          <ac:spMkLst>
            <pc:docMk/>
            <pc:sldMk cId="2345144503" sldId="316"/>
            <ac:spMk id="2398" creationId="{00000000-0000-0000-0000-000000000000}"/>
          </ac:spMkLst>
        </pc:spChg>
        <pc:grpChg chg="add mod">
          <ac:chgData name="" userId="c97b0bdea4c3346b" providerId="LiveId" clId="{DBF93920-FFD8-4003-9AEA-5E427CC9AE32}" dt="2025-01-13T09:01:39.171" v="679" actId="1076"/>
          <ac:grpSpMkLst>
            <pc:docMk/>
            <pc:sldMk cId="2345144503" sldId="316"/>
            <ac:grpSpMk id="17" creationId="{EC6335BA-523B-4267-BCBE-4050827B5607}"/>
          </ac:grpSpMkLst>
        </pc:grpChg>
        <pc:grpChg chg="add mod">
          <ac:chgData name="" userId="c97b0bdea4c3346b" providerId="LiveId" clId="{DBF93920-FFD8-4003-9AEA-5E427CC9AE32}" dt="2025-01-13T09:03:47.630" v="696" actId="1076"/>
          <ac:grpSpMkLst>
            <pc:docMk/>
            <pc:sldMk cId="2345144503" sldId="316"/>
            <ac:grpSpMk id="23" creationId="{97A593B9-9667-4636-83A4-58F89B8F6E4E}"/>
          </ac:grpSpMkLst>
        </pc:grpChg>
        <pc:grpChg chg="mod">
          <ac:chgData name="" userId="c97b0bdea4c3346b" providerId="LiveId" clId="{DBF93920-FFD8-4003-9AEA-5E427CC9AE32}" dt="2025-01-13T09:01:08.586" v="676" actId="1076"/>
          <ac:grpSpMkLst>
            <pc:docMk/>
            <pc:sldMk cId="2345144503" sldId="316"/>
            <ac:grpSpMk id="2393" creationId="{00000000-0000-0000-0000-000000000000}"/>
          </ac:grpSpMkLst>
        </pc:grpChg>
        <pc:grpChg chg="del">
          <ac:chgData name="" userId="c97b0bdea4c3346b" providerId="LiveId" clId="{DBF93920-FFD8-4003-9AEA-5E427CC9AE32}" dt="2025-01-13T09:00:09.851" v="667" actId="478"/>
          <ac:grpSpMkLst>
            <pc:docMk/>
            <pc:sldMk cId="2345144503" sldId="316"/>
            <ac:grpSpMk id="2400" creationId="{00000000-0000-0000-0000-000000000000}"/>
          </ac:grpSpMkLst>
        </pc:grpChg>
        <pc:picChg chg="del">
          <ac:chgData name="" userId="c97b0bdea4c3346b" providerId="LiveId" clId="{DBF93920-FFD8-4003-9AEA-5E427CC9AE32}" dt="2025-01-13T09:00:19.955" v="669" actId="478"/>
          <ac:picMkLst>
            <pc:docMk/>
            <pc:sldMk cId="2345144503" sldId="316"/>
            <ac:picMk id="2399" creationId="{00000000-0000-0000-0000-000000000000}"/>
          </ac:picMkLst>
        </pc:picChg>
        <pc:picChg chg="del">
          <ac:chgData name="" userId="c97b0bdea4c3346b" providerId="LiveId" clId="{DBF93920-FFD8-4003-9AEA-5E427CC9AE32}" dt="2025-01-13T09:00:11.397" v="668" actId="478"/>
          <ac:picMkLst>
            <pc:docMk/>
            <pc:sldMk cId="2345144503" sldId="316"/>
            <ac:picMk id="2403" creationId="{00000000-0000-0000-0000-000000000000}"/>
          </ac:picMkLst>
        </pc:picChg>
      </pc:sldChg>
      <pc:sldChg chg="addSp delSp modSp add del">
        <pc:chgData name="" userId="c97b0bdea4c3346b" providerId="LiveId" clId="{DBF93920-FFD8-4003-9AEA-5E427CC9AE32}" dt="2025-01-15T19:22:03.194" v="2396" actId="2696"/>
        <pc:sldMkLst>
          <pc:docMk/>
          <pc:sldMk cId="158494777" sldId="317"/>
        </pc:sldMkLst>
        <pc:spChg chg="add mod">
          <ac:chgData name="" userId="c97b0bdea4c3346b" providerId="LiveId" clId="{DBF93920-FFD8-4003-9AEA-5E427CC9AE32}" dt="2025-01-13T09:08:39.116" v="779" actId="1076"/>
          <ac:spMkLst>
            <pc:docMk/>
            <pc:sldMk cId="158494777" sldId="317"/>
            <ac:spMk id="29" creationId="{8EA9E436-D589-47EF-9B52-6B6D6338F69D}"/>
          </ac:spMkLst>
        </pc:spChg>
        <pc:spChg chg="add mod">
          <ac:chgData name="" userId="c97b0bdea4c3346b" providerId="LiveId" clId="{DBF93920-FFD8-4003-9AEA-5E427CC9AE32}" dt="2025-01-13T09:09:13.506" v="784" actId="207"/>
          <ac:spMkLst>
            <pc:docMk/>
            <pc:sldMk cId="158494777" sldId="317"/>
            <ac:spMk id="30" creationId="{25004389-1CA0-4AE8-B461-EC76F8F9116D}"/>
          </ac:spMkLst>
        </pc:spChg>
        <pc:spChg chg="mod">
          <ac:chgData name="" userId="c97b0bdea4c3346b" providerId="LiveId" clId="{DBF93920-FFD8-4003-9AEA-5E427CC9AE32}" dt="2025-01-13T09:05:44.487" v="719" actId="1076"/>
          <ac:spMkLst>
            <pc:docMk/>
            <pc:sldMk cId="158494777" sldId="317"/>
            <ac:spMk id="2397" creationId="{00000000-0000-0000-0000-000000000000}"/>
          </ac:spMkLst>
        </pc:spChg>
        <pc:spChg chg="mod">
          <ac:chgData name="" userId="c97b0bdea4c3346b" providerId="LiveId" clId="{DBF93920-FFD8-4003-9AEA-5E427CC9AE32}" dt="2025-01-13T09:08:46.676" v="781" actId="1076"/>
          <ac:spMkLst>
            <pc:docMk/>
            <pc:sldMk cId="158494777" sldId="317"/>
            <ac:spMk id="2398" creationId="{00000000-0000-0000-0000-000000000000}"/>
          </ac:spMkLst>
        </pc:spChg>
        <pc:grpChg chg="del">
          <ac:chgData name="" userId="c97b0bdea4c3346b" providerId="LiveId" clId="{DBF93920-FFD8-4003-9AEA-5E427CC9AE32}" dt="2025-01-13T09:05:34.024" v="703" actId="478"/>
          <ac:grpSpMkLst>
            <pc:docMk/>
            <pc:sldMk cId="158494777" sldId="317"/>
            <ac:grpSpMk id="17" creationId="{EC6335BA-523B-4267-BCBE-4050827B5607}"/>
          </ac:grpSpMkLst>
        </pc:grpChg>
        <pc:grpChg chg="del">
          <ac:chgData name="" userId="c97b0bdea4c3346b" providerId="LiveId" clId="{DBF93920-FFD8-4003-9AEA-5E427CC9AE32}" dt="2025-01-13T09:05:35.324" v="704" actId="478"/>
          <ac:grpSpMkLst>
            <pc:docMk/>
            <pc:sldMk cId="158494777" sldId="317"/>
            <ac:grpSpMk id="23" creationId="{97A593B9-9667-4636-83A4-58F89B8F6E4E}"/>
          </ac:grpSpMkLst>
        </pc:grpChg>
        <pc:grpChg chg="del">
          <ac:chgData name="" userId="c97b0bdea4c3346b" providerId="LiveId" clId="{DBF93920-FFD8-4003-9AEA-5E427CC9AE32}" dt="2025-01-13T09:05:32.890" v="702" actId="478"/>
          <ac:grpSpMkLst>
            <pc:docMk/>
            <pc:sldMk cId="158494777" sldId="317"/>
            <ac:grpSpMk id="2393" creationId="{00000000-0000-0000-0000-000000000000}"/>
          </ac:grpSpMkLst>
        </pc:grpChg>
      </pc:sldChg>
      <pc:sldChg chg="addSp delSp modSp add del">
        <pc:chgData name="" userId="c97b0bdea4c3346b" providerId="LiveId" clId="{DBF93920-FFD8-4003-9AEA-5E427CC9AE32}" dt="2025-01-15T19:21:56.236" v="2389" actId="2696"/>
        <pc:sldMkLst>
          <pc:docMk/>
          <pc:sldMk cId="3551682919" sldId="318"/>
        </pc:sldMkLst>
        <pc:spChg chg="add del mod">
          <ac:chgData name="" userId="c97b0bdea4c3346b" providerId="LiveId" clId="{DBF93920-FFD8-4003-9AEA-5E427CC9AE32}" dt="2025-01-13T19:44:40.238" v="2074" actId="478"/>
          <ac:spMkLst>
            <pc:docMk/>
            <pc:sldMk cId="3551682919" sldId="318"/>
            <ac:spMk id="10" creationId="{0D057319-4DA3-4A56-8D8D-A00EFD779A77}"/>
          </ac:spMkLst>
        </pc:spChg>
        <pc:spChg chg="add del mod">
          <ac:chgData name="" userId="c97b0bdea4c3346b" providerId="LiveId" clId="{DBF93920-FFD8-4003-9AEA-5E427CC9AE32}" dt="2025-01-13T19:42:52.580" v="2020" actId="478"/>
          <ac:spMkLst>
            <pc:docMk/>
            <pc:sldMk cId="3551682919" sldId="318"/>
            <ac:spMk id="11" creationId="{280F74E4-3A8C-4CA7-BF1D-959A3F5C6CFE}"/>
          </ac:spMkLst>
        </pc:spChg>
        <pc:spChg chg="add del mod">
          <ac:chgData name="" userId="c97b0bdea4c3346b" providerId="LiveId" clId="{DBF93920-FFD8-4003-9AEA-5E427CC9AE32}" dt="2025-01-13T19:44:38.689" v="2073" actId="478"/>
          <ac:spMkLst>
            <pc:docMk/>
            <pc:sldMk cId="3551682919" sldId="318"/>
            <ac:spMk id="12" creationId="{9BE4168D-3EFA-43A4-9990-D8CFE0A2C86F}"/>
          </ac:spMkLst>
        </pc:spChg>
        <pc:spChg chg="add mod">
          <ac:chgData name="" userId="c97b0bdea4c3346b" providerId="LiveId" clId="{DBF93920-FFD8-4003-9AEA-5E427CC9AE32}" dt="2025-01-13T19:47:18.819" v="2141" actId="1076"/>
          <ac:spMkLst>
            <pc:docMk/>
            <pc:sldMk cId="3551682919" sldId="318"/>
            <ac:spMk id="13" creationId="{10C465FF-CAFD-43F2-BD88-F95D49D5B772}"/>
          </ac:spMkLst>
        </pc:spChg>
        <pc:spChg chg="del mod">
          <ac:chgData name="" userId="c97b0bdea4c3346b" providerId="LiveId" clId="{DBF93920-FFD8-4003-9AEA-5E427CC9AE32}" dt="2025-01-13T19:26:30.808" v="1800" actId="478"/>
          <ac:spMkLst>
            <pc:docMk/>
            <pc:sldMk cId="3551682919" sldId="318"/>
            <ac:spMk id="29" creationId="{8EA9E436-D589-47EF-9B52-6B6D6338F69D}"/>
          </ac:spMkLst>
        </pc:spChg>
        <pc:spChg chg="mod">
          <ac:chgData name="" userId="c97b0bdea4c3346b" providerId="LiveId" clId="{DBF93920-FFD8-4003-9AEA-5E427CC9AE32}" dt="2025-01-14T08:03:14.894" v="2308" actId="20577"/>
          <ac:spMkLst>
            <pc:docMk/>
            <pc:sldMk cId="3551682919" sldId="318"/>
            <ac:spMk id="30" creationId="{25004389-1CA0-4AE8-B461-EC76F8F9116D}"/>
          </ac:spMkLst>
        </pc:spChg>
        <pc:spChg chg="mod">
          <ac:chgData name="" userId="c97b0bdea4c3346b" providerId="LiveId" clId="{DBF93920-FFD8-4003-9AEA-5E427CC9AE32}" dt="2025-01-13T19:25:00.167" v="1782" actId="20577"/>
          <ac:spMkLst>
            <pc:docMk/>
            <pc:sldMk cId="3551682919" sldId="318"/>
            <ac:spMk id="2397" creationId="{00000000-0000-0000-0000-000000000000}"/>
          </ac:spMkLst>
        </pc:spChg>
        <pc:spChg chg="mod">
          <ac:chgData name="" userId="c97b0bdea4c3346b" providerId="LiveId" clId="{DBF93920-FFD8-4003-9AEA-5E427CC9AE32}" dt="2025-01-14T08:03:44.769" v="2314" actId="20577"/>
          <ac:spMkLst>
            <pc:docMk/>
            <pc:sldMk cId="3551682919" sldId="318"/>
            <ac:spMk id="2398" creationId="{00000000-0000-0000-0000-000000000000}"/>
          </ac:spMkLst>
        </pc:spChg>
      </pc:sldChg>
      <pc:sldChg chg="addSp delSp modSp add del ord">
        <pc:chgData name="" userId="c97b0bdea4c3346b" providerId="LiveId" clId="{DBF93920-FFD8-4003-9AEA-5E427CC9AE32}" dt="2025-01-15T19:21:57.293" v="2390" actId="2696"/>
        <pc:sldMkLst>
          <pc:docMk/>
          <pc:sldMk cId="754383444" sldId="319"/>
        </pc:sldMkLst>
        <pc:spChg chg="del">
          <ac:chgData name="" userId="c97b0bdea4c3346b" providerId="LiveId" clId="{DBF93920-FFD8-4003-9AEA-5E427CC9AE32}" dt="2025-01-13T19:37:12.014" v="1886" actId="478"/>
          <ac:spMkLst>
            <pc:docMk/>
            <pc:sldMk cId="754383444" sldId="319"/>
            <ac:spMk id="61" creationId="{1B752435-B7D4-42ED-9739-DB8DBEE0DE0F}"/>
          </ac:spMkLst>
        </pc:spChg>
        <pc:spChg chg="add mod">
          <ac:chgData name="" userId="c97b0bdea4c3346b" providerId="LiveId" clId="{DBF93920-FFD8-4003-9AEA-5E427CC9AE32}" dt="2025-01-13T19:40:06.379" v="1991" actId="113"/>
          <ac:spMkLst>
            <pc:docMk/>
            <pc:sldMk cId="754383444" sldId="319"/>
            <ac:spMk id="70" creationId="{52521EE9-85F4-4154-B211-8631875EAE2E}"/>
          </ac:spMkLst>
        </pc:spChg>
        <pc:spChg chg="add mod">
          <ac:chgData name="" userId="c97b0bdea4c3346b" providerId="LiveId" clId="{DBF93920-FFD8-4003-9AEA-5E427CC9AE32}" dt="2025-01-13T19:40:34.179" v="2001" actId="1076"/>
          <ac:spMkLst>
            <pc:docMk/>
            <pc:sldMk cId="754383444" sldId="319"/>
            <ac:spMk id="71" creationId="{B2D40544-1308-4425-B7E0-B75387737081}"/>
          </ac:spMkLst>
        </pc:spChg>
        <pc:spChg chg="add mod">
          <ac:chgData name="" userId="c97b0bdea4c3346b" providerId="LiveId" clId="{DBF93920-FFD8-4003-9AEA-5E427CC9AE32}" dt="2025-01-13T19:40:58.006" v="2009" actId="113"/>
          <ac:spMkLst>
            <pc:docMk/>
            <pc:sldMk cId="754383444" sldId="319"/>
            <ac:spMk id="74" creationId="{A2BEF581-D7E9-4815-8354-C024C5054B84}"/>
          </ac:spMkLst>
        </pc:spChg>
        <pc:spChg chg="add mod">
          <ac:chgData name="" userId="c97b0bdea4c3346b" providerId="LiveId" clId="{DBF93920-FFD8-4003-9AEA-5E427CC9AE32}" dt="2025-01-13T19:41:13.019" v="2014" actId="1076"/>
          <ac:spMkLst>
            <pc:docMk/>
            <pc:sldMk cId="754383444" sldId="319"/>
            <ac:spMk id="75" creationId="{19AEE596-EA70-4160-8F41-07CD752296E0}"/>
          </ac:spMkLst>
        </pc:spChg>
        <pc:spChg chg="del">
          <ac:chgData name="" userId="c97b0bdea4c3346b" providerId="LiveId" clId="{DBF93920-FFD8-4003-9AEA-5E427CC9AE32}" dt="2025-01-13T19:37:42.237" v="1903" actId="478"/>
          <ac:spMkLst>
            <pc:docMk/>
            <pc:sldMk cId="754383444" sldId="319"/>
            <ac:spMk id="118" creationId="{B49BAB5E-08A4-49E3-8A3F-6ABC73DBA49D}"/>
          </ac:spMkLst>
        </pc:spChg>
        <pc:spChg chg="del">
          <ac:chgData name="" userId="c97b0bdea4c3346b" providerId="LiveId" clId="{DBF93920-FFD8-4003-9AEA-5E427CC9AE32}" dt="2025-01-13T19:37:41.094" v="1902" actId="478"/>
          <ac:spMkLst>
            <pc:docMk/>
            <pc:sldMk cId="754383444" sldId="319"/>
            <ac:spMk id="119" creationId="{DD3B4327-FFAC-4B6E-8AFE-E276D0143A3A}"/>
          </ac:spMkLst>
        </pc:spChg>
        <pc:spChg chg="del">
          <ac:chgData name="" userId="c97b0bdea4c3346b" providerId="LiveId" clId="{DBF93920-FFD8-4003-9AEA-5E427CC9AE32}" dt="2025-01-13T19:37:37.766" v="1898" actId="478"/>
          <ac:spMkLst>
            <pc:docMk/>
            <pc:sldMk cId="754383444" sldId="319"/>
            <ac:spMk id="136" creationId="{7084CE4D-BD3B-482D-8A94-147E5CFEC65A}"/>
          </ac:spMkLst>
        </pc:spChg>
        <pc:spChg chg="del">
          <ac:chgData name="" userId="c97b0bdea4c3346b" providerId="LiveId" clId="{DBF93920-FFD8-4003-9AEA-5E427CC9AE32}" dt="2025-01-13T19:37:35.974" v="1896" actId="478"/>
          <ac:spMkLst>
            <pc:docMk/>
            <pc:sldMk cId="754383444" sldId="319"/>
            <ac:spMk id="137" creationId="{BF14B3B6-531F-44A2-AE47-CD2BA2F7E15F}"/>
          </ac:spMkLst>
        </pc:spChg>
        <pc:spChg chg="del">
          <ac:chgData name="" userId="c97b0bdea4c3346b" providerId="LiveId" clId="{DBF93920-FFD8-4003-9AEA-5E427CC9AE32}" dt="2025-01-13T19:39:49.595" v="1983" actId="478"/>
          <ac:spMkLst>
            <pc:docMk/>
            <pc:sldMk cId="754383444" sldId="319"/>
            <ac:spMk id="145" creationId="{24917A4D-5FAC-4731-B775-2CC5814EFEEE}"/>
          </ac:spMkLst>
        </pc:spChg>
        <pc:spChg chg="del">
          <ac:chgData name="" userId="c97b0bdea4c3346b" providerId="LiveId" clId="{DBF93920-FFD8-4003-9AEA-5E427CC9AE32}" dt="2025-01-13T19:39:48.228" v="1982" actId="478"/>
          <ac:spMkLst>
            <pc:docMk/>
            <pc:sldMk cId="754383444" sldId="319"/>
            <ac:spMk id="146" creationId="{CDFD56E1-F0ED-4C63-BEE2-8AC221F48E75}"/>
          </ac:spMkLst>
        </pc:spChg>
        <pc:spChg chg="del mod">
          <ac:chgData name="" userId="c97b0bdea4c3346b" providerId="LiveId" clId="{DBF93920-FFD8-4003-9AEA-5E427CC9AE32}" dt="2025-01-13T19:37:01.245" v="1883" actId="478"/>
          <ac:spMkLst>
            <pc:docMk/>
            <pc:sldMk cId="754383444" sldId="319"/>
            <ac:spMk id="2148" creationId="{00000000-0000-0000-0000-000000000000}"/>
          </ac:spMkLst>
        </pc:spChg>
        <pc:spChg chg="mod">
          <ac:chgData name="" userId="c97b0bdea4c3346b" providerId="LiveId" clId="{DBF93920-FFD8-4003-9AEA-5E427CC9AE32}" dt="2025-01-13T19:40:31.708" v="2000" actId="1076"/>
          <ac:spMkLst>
            <pc:docMk/>
            <pc:sldMk cId="754383444" sldId="319"/>
            <ac:spMk id="2149" creationId="{00000000-0000-0000-0000-000000000000}"/>
          </ac:spMkLst>
        </pc:spChg>
        <pc:spChg chg="mod">
          <ac:chgData name="" userId="c97b0bdea4c3346b" providerId="LiveId" clId="{DBF93920-FFD8-4003-9AEA-5E427CC9AE32}" dt="2025-01-13T19:36:26.649" v="1877" actId="20577"/>
          <ac:spMkLst>
            <pc:docMk/>
            <pc:sldMk cId="754383444" sldId="319"/>
            <ac:spMk id="2151" creationId="{00000000-0000-0000-0000-000000000000}"/>
          </ac:spMkLst>
        </pc:spChg>
        <pc:spChg chg="del">
          <ac:chgData name="" userId="c97b0bdea4c3346b" providerId="LiveId" clId="{DBF93920-FFD8-4003-9AEA-5E427CC9AE32}" dt="2025-01-13T19:36:59.686" v="1881" actId="478"/>
          <ac:spMkLst>
            <pc:docMk/>
            <pc:sldMk cId="754383444" sldId="319"/>
            <ac:spMk id="2152" creationId="{00000000-0000-0000-0000-000000000000}"/>
          </ac:spMkLst>
        </pc:spChg>
        <pc:spChg chg="mod">
          <ac:chgData name="" userId="c97b0bdea4c3346b" providerId="LiveId" clId="{DBF93920-FFD8-4003-9AEA-5E427CC9AE32}" dt="2025-01-13T19:39:40.754" v="1980" actId="1076"/>
          <ac:spMkLst>
            <pc:docMk/>
            <pc:sldMk cId="754383444" sldId="319"/>
            <ac:spMk id="2153" creationId="{00000000-0000-0000-0000-000000000000}"/>
          </ac:spMkLst>
        </pc:spChg>
        <pc:spChg chg="del">
          <ac:chgData name="" userId="c97b0bdea4c3346b" providerId="LiveId" clId="{DBF93920-FFD8-4003-9AEA-5E427CC9AE32}" dt="2025-01-13T19:37:09.869" v="1884" actId="478"/>
          <ac:spMkLst>
            <pc:docMk/>
            <pc:sldMk cId="754383444" sldId="319"/>
            <ac:spMk id="2154" creationId="{00000000-0000-0000-0000-000000000000}"/>
          </ac:spMkLst>
        </pc:spChg>
        <pc:spChg chg="del">
          <ac:chgData name="" userId="c97b0bdea4c3346b" providerId="LiveId" clId="{DBF93920-FFD8-4003-9AEA-5E427CC9AE32}" dt="2025-01-13T19:37:44.638" v="1905" actId="478"/>
          <ac:spMkLst>
            <pc:docMk/>
            <pc:sldMk cId="754383444" sldId="319"/>
            <ac:spMk id="2155" creationId="{00000000-0000-0000-0000-000000000000}"/>
          </ac:spMkLst>
        </pc:spChg>
        <pc:spChg chg="del">
          <ac:chgData name="" userId="c97b0bdea4c3346b" providerId="LiveId" clId="{DBF93920-FFD8-4003-9AEA-5E427CC9AE32}" dt="2025-01-13T19:37:43.477" v="1904" actId="478"/>
          <ac:spMkLst>
            <pc:docMk/>
            <pc:sldMk cId="754383444" sldId="319"/>
            <ac:spMk id="2156" creationId="{00000000-0000-0000-0000-000000000000}"/>
          </ac:spMkLst>
        </pc:spChg>
        <pc:spChg chg="del">
          <ac:chgData name="" userId="c97b0bdea4c3346b" providerId="LiveId" clId="{DBF93920-FFD8-4003-9AEA-5E427CC9AE32}" dt="2025-01-13T19:40:43.372" v="2004" actId="478"/>
          <ac:spMkLst>
            <pc:docMk/>
            <pc:sldMk cId="754383444" sldId="319"/>
            <ac:spMk id="2157" creationId="{00000000-0000-0000-0000-000000000000}"/>
          </ac:spMkLst>
        </pc:spChg>
        <pc:spChg chg="del">
          <ac:chgData name="" userId="c97b0bdea4c3346b" providerId="LiveId" clId="{DBF93920-FFD8-4003-9AEA-5E427CC9AE32}" dt="2025-01-13T19:40:42.340" v="2003" actId="478"/>
          <ac:spMkLst>
            <pc:docMk/>
            <pc:sldMk cId="754383444" sldId="319"/>
            <ac:spMk id="2158" creationId="{00000000-0000-0000-0000-000000000000}"/>
          </ac:spMkLst>
        </pc:spChg>
        <pc:spChg chg="del">
          <ac:chgData name="" userId="c97b0bdea4c3346b" providerId="LiveId" clId="{DBF93920-FFD8-4003-9AEA-5E427CC9AE32}" dt="2025-01-13T19:37:25.863" v="1893" actId="478"/>
          <ac:spMkLst>
            <pc:docMk/>
            <pc:sldMk cId="754383444" sldId="319"/>
            <ac:spMk id="2159" creationId="{00000000-0000-0000-0000-000000000000}"/>
          </ac:spMkLst>
        </pc:spChg>
        <pc:spChg chg="del">
          <ac:chgData name="" userId="c97b0bdea4c3346b" providerId="LiveId" clId="{DBF93920-FFD8-4003-9AEA-5E427CC9AE32}" dt="2025-01-13T19:37:23.229" v="1890" actId="478"/>
          <ac:spMkLst>
            <pc:docMk/>
            <pc:sldMk cId="754383444" sldId="319"/>
            <ac:spMk id="2160" creationId="{00000000-0000-0000-0000-000000000000}"/>
          </ac:spMkLst>
        </pc:spChg>
        <pc:grpChg chg="del">
          <ac:chgData name="" userId="c97b0bdea4c3346b" providerId="LiveId" clId="{DBF93920-FFD8-4003-9AEA-5E427CC9AE32}" dt="2025-01-13T19:37:12.845" v="1887" actId="478"/>
          <ac:grpSpMkLst>
            <pc:docMk/>
            <pc:sldMk cId="754383444" sldId="319"/>
            <ac:grpSpMk id="84" creationId="{695BB231-096C-4C27-9614-D5B419BEEF56}"/>
          </ac:grpSpMkLst>
        </pc:grpChg>
        <pc:grpChg chg="del">
          <ac:chgData name="" userId="c97b0bdea4c3346b" providerId="LiveId" clId="{DBF93920-FFD8-4003-9AEA-5E427CC9AE32}" dt="2025-01-13T19:37:34.637" v="1894" actId="478"/>
          <ac:grpSpMkLst>
            <pc:docMk/>
            <pc:sldMk cId="754383444" sldId="319"/>
            <ac:grpSpMk id="114" creationId="{7E0C407A-3379-4C7F-87D7-5F9572786A67}"/>
          </ac:grpSpMkLst>
        </pc:grpChg>
        <pc:grpChg chg="del">
          <ac:chgData name="" userId="c97b0bdea4c3346b" providerId="LiveId" clId="{DBF93920-FFD8-4003-9AEA-5E427CC9AE32}" dt="2025-01-13T19:37:35.269" v="1895" actId="478"/>
          <ac:grpSpMkLst>
            <pc:docMk/>
            <pc:sldMk cId="754383444" sldId="319"/>
            <ac:grpSpMk id="130" creationId="{1A005446-8EB4-4EB2-9C11-04D27243492C}"/>
          </ac:grpSpMkLst>
        </pc:grpChg>
        <pc:grpChg chg="del">
          <ac:chgData name="" userId="c97b0bdea4c3346b" providerId="LiveId" clId="{DBF93920-FFD8-4003-9AEA-5E427CC9AE32}" dt="2025-01-13T19:37:23.998" v="1891" actId="478"/>
          <ac:grpSpMkLst>
            <pc:docMk/>
            <pc:sldMk cId="754383444" sldId="319"/>
            <ac:grpSpMk id="2163" creationId="{00000000-0000-0000-0000-000000000000}"/>
          </ac:grpSpMkLst>
        </pc:grpChg>
        <pc:grpChg chg="del">
          <ac:chgData name="" userId="c97b0bdea4c3346b" providerId="LiveId" clId="{DBF93920-FFD8-4003-9AEA-5E427CC9AE32}" dt="2025-01-13T19:36:57.260" v="1879" actId="478"/>
          <ac:grpSpMkLst>
            <pc:docMk/>
            <pc:sldMk cId="754383444" sldId="319"/>
            <ac:grpSpMk id="2166" creationId="{00000000-0000-0000-0000-000000000000}"/>
          </ac:grpSpMkLst>
        </pc:grpChg>
        <pc:grpChg chg="del">
          <ac:chgData name="" userId="c97b0bdea4c3346b" providerId="LiveId" clId="{DBF93920-FFD8-4003-9AEA-5E427CC9AE32}" dt="2025-01-13T19:37:45.941" v="1907" actId="478"/>
          <ac:grpSpMkLst>
            <pc:docMk/>
            <pc:sldMk cId="754383444" sldId="319"/>
            <ac:grpSpMk id="2182" creationId="{00000000-0000-0000-0000-000000000000}"/>
          </ac:grpSpMkLst>
        </pc:grpChg>
        <pc:cxnChg chg="del mod">
          <ac:chgData name="" userId="c97b0bdea4c3346b" providerId="LiveId" clId="{DBF93920-FFD8-4003-9AEA-5E427CC9AE32}" dt="2025-01-13T19:37:10.830" v="1885" actId="478"/>
          <ac:cxnSpMkLst>
            <pc:docMk/>
            <pc:sldMk cId="754383444" sldId="319"/>
            <ac:cxnSpMk id="62" creationId="{B5EEB321-507B-4D9C-AB39-E29273500545}"/>
          </ac:cxnSpMkLst>
        </pc:cxnChg>
        <pc:cxnChg chg="add mod">
          <ac:chgData name="" userId="c97b0bdea4c3346b" providerId="LiveId" clId="{DBF93920-FFD8-4003-9AEA-5E427CC9AE32}" dt="2025-01-13T19:39:55.005" v="1986" actId="1076"/>
          <ac:cxnSpMkLst>
            <pc:docMk/>
            <pc:sldMk cId="754383444" sldId="319"/>
            <ac:cxnSpMk id="69" creationId="{1E74B1BD-D834-4862-821A-3E04BF59FB2B}"/>
          </ac:cxnSpMkLst>
        </pc:cxnChg>
        <pc:cxnChg chg="del">
          <ac:chgData name="" userId="c97b0bdea4c3346b" providerId="LiveId" clId="{DBF93920-FFD8-4003-9AEA-5E427CC9AE32}" dt="2025-01-13T19:37:24.880" v="1892" actId="478"/>
          <ac:cxnSpMkLst>
            <pc:docMk/>
            <pc:sldMk cId="754383444" sldId="319"/>
            <ac:cxnSpMk id="72" creationId="{9A921B74-A5C0-43B6-B4EE-3F2643DF4FDF}"/>
          </ac:cxnSpMkLst>
        </pc:cxnChg>
        <pc:cxnChg chg="del">
          <ac:chgData name="" userId="c97b0bdea4c3346b" providerId="LiveId" clId="{DBF93920-FFD8-4003-9AEA-5E427CC9AE32}" dt="2025-01-13T19:37:45.294" v="1906" actId="478"/>
          <ac:cxnSpMkLst>
            <pc:docMk/>
            <pc:sldMk cId="754383444" sldId="319"/>
            <ac:cxnSpMk id="73" creationId="{C3EE8E4F-7253-4153-BB4A-C7C95E73DBDD}"/>
          </ac:cxnSpMkLst>
        </pc:cxnChg>
        <pc:cxnChg chg="del mod">
          <ac:chgData name="" userId="c97b0bdea4c3346b" providerId="LiveId" clId="{DBF93920-FFD8-4003-9AEA-5E427CC9AE32}" dt="2025-01-13T19:36:56.332" v="1878" actId="478"/>
          <ac:cxnSpMkLst>
            <pc:docMk/>
            <pc:sldMk cId="754383444" sldId="319"/>
            <ac:cxnSpMk id="92" creationId="{A8F530AC-760B-44DB-87FD-47B4A9F34E37}"/>
          </ac:cxnSpMkLst>
        </pc:cxnChg>
        <pc:cxnChg chg="mod">
          <ac:chgData name="" userId="c97b0bdea4c3346b" providerId="LiveId" clId="{DBF93920-FFD8-4003-9AEA-5E427CC9AE32}" dt="2025-01-13T19:39:38.797" v="1979" actId="14100"/>
          <ac:cxnSpMkLst>
            <pc:docMk/>
            <pc:sldMk cId="754383444" sldId="319"/>
            <ac:cxnSpMk id="95" creationId="{AF748E38-38FC-4DCC-A868-9EB584958818}"/>
          </ac:cxnSpMkLst>
        </pc:cxnChg>
        <pc:cxnChg chg="mod">
          <ac:chgData name="" userId="c97b0bdea4c3346b" providerId="LiveId" clId="{DBF93920-FFD8-4003-9AEA-5E427CC9AE32}" dt="2025-01-13T19:37:18.560" v="1889" actId="14100"/>
          <ac:cxnSpMkLst>
            <pc:docMk/>
            <pc:sldMk cId="754383444" sldId="319"/>
            <ac:cxnSpMk id="96" creationId="{F209007B-21A8-45A3-9671-E7CCCBA18D9D}"/>
          </ac:cxnSpMkLst>
        </pc:cxnChg>
        <pc:cxnChg chg="del mod">
          <ac:chgData name="" userId="c97b0bdea4c3346b" providerId="LiveId" clId="{DBF93920-FFD8-4003-9AEA-5E427CC9AE32}" dt="2025-01-13T19:37:14.605" v="1888" actId="478"/>
          <ac:cxnSpMkLst>
            <pc:docMk/>
            <pc:sldMk cId="754383444" sldId="319"/>
            <ac:cxnSpMk id="99" creationId="{25B30B84-B719-4BB3-81F8-93B4506CD5CD}"/>
          </ac:cxnSpMkLst>
        </pc:cxnChg>
        <pc:cxnChg chg="del">
          <ac:chgData name="" userId="c97b0bdea4c3346b" providerId="LiveId" clId="{DBF93920-FFD8-4003-9AEA-5E427CC9AE32}" dt="2025-01-13T19:37:38.692" v="1899" actId="478"/>
          <ac:cxnSpMkLst>
            <pc:docMk/>
            <pc:sldMk cId="754383444" sldId="319"/>
            <ac:cxnSpMk id="101" creationId="{028AF8F9-D7BC-4B1B-9732-D25E8F9E5811}"/>
          </ac:cxnSpMkLst>
        </pc:cxnChg>
        <pc:cxnChg chg="del mod">
          <ac:chgData name="" userId="c97b0bdea4c3346b" providerId="LiveId" clId="{DBF93920-FFD8-4003-9AEA-5E427CC9AE32}" dt="2025-01-13T19:37:53.294" v="1910" actId="478"/>
          <ac:cxnSpMkLst>
            <pc:docMk/>
            <pc:sldMk cId="754383444" sldId="319"/>
            <ac:cxnSpMk id="103" creationId="{52660B5D-9DF3-4237-B2C2-E986D715EB54}"/>
          </ac:cxnSpMkLst>
        </pc:cxnChg>
        <pc:cxnChg chg="mod">
          <ac:chgData name="" userId="c97b0bdea4c3346b" providerId="LiveId" clId="{DBF93920-FFD8-4003-9AEA-5E427CC9AE32}" dt="2025-01-13T19:40:40.323" v="2002" actId="14100"/>
          <ac:cxnSpMkLst>
            <pc:docMk/>
            <pc:sldMk cId="754383444" sldId="319"/>
            <ac:cxnSpMk id="106" creationId="{FE4BE9E2-E8CC-427C-82EF-A8C35EED010D}"/>
          </ac:cxnSpMkLst>
        </pc:cxnChg>
        <pc:cxnChg chg="del mod">
          <ac:chgData name="" userId="c97b0bdea4c3346b" providerId="LiveId" clId="{DBF93920-FFD8-4003-9AEA-5E427CC9AE32}" dt="2025-01-13T19:37:47.868" v="1908" actId="478"/>
          <ac:cxnSpMkLst>
            <pc:docMk/>
            <pc:sldMk cId="754383444" sldId="319"/>
            <ac:cxnSpMk id="108" creationId="{1D6A7EDB-609E-4C2A-98CE-983751DABE54}"/>
          </ac:cxnSpMkLst>
        </pc:cxnChg>
        <pc:cxnChg chg="del mod">
          <ac:chgData name="" userId="c97b0bdea4c3346b" providerId="LiveId" clId="{DBF93920-FFD8-4003-9AEA-5E427CC9AE32}" dt="2025-01-13T19:37:39.692" v="1900" actId="478"/>
          <ac:cxnSpMkLst>
            <pc:docMk/>
            <pc:sldMk cId="754383444" sldId="319"/>
            <ac:cxnSpMk id="113" creationId="{32D5F7F1-569F-4EC4-8FB8-32B9BC55F0F4}"/>
          </ac:cxnSpMkLst>
        </pc:cxnChg>
        <pc:cxnChg chg="del">
          <ac:chgData name="" userId="c97b0bdea4c3346b" providerId="LiveId" clId="{DBF93920-FFD8-4003-9AEA-5E427CC9AE32}" dt="2025-01-13T19:37:40.421" v="1901" actId="478"/>
          <ac:cxnSpMkLst>
            <pc:docMk/>
            <pc:sldMk cId="754383444" sldId="319"/>
            <ac:cxnSpMk id="117" creationId="{E0DAA5C5-A414-40C1-9C27-1690171F03EB}"/>
          </ac:cxnSpMkLst>
        </pc:cxnChg>
        <pc:cxnChg chg="del mod">
          <ac:chgData name="" userId="c97b0bdea4c3346b" providerId="LiveId" clId="{DBF93920-FFD8-4003-9AEA-5E427CC9AE32}" dt="2025-01-13T19:37:36.813" v="1897" actId="478"/>
          <ac:cxnSpMkLst>
            <pc:docMk/>
            <pc:sldMk cId="754383444" sldId="319"/>
            <ac:cxnSpMk id="129" creationId="{E59B6DF1-0CEB-456A-B8C6-67CBD902ED86}"/>
          </ac:cxnSpMkLst>
        </pc:cxnChg>
        <pc:cxnChg chg="del">
          <ac:chgData name="" userId="c97b0bdea4c3346b" providerId="LiveId" clId="{DBF93920-FFD8-4003-9AEA-5E427CC9AE32}" dt="2025-01-13T19:39:50.637" v="1984" actId="478"/>
          <ac:cxnSpMkLst>
            <pc:docMk/>
            <pc:sldMk cId="754383444" sldId="319"/>
            <ac:cxnSpMk id="144" creationId="{7AB8F9C2-44B4-4307-8B94-6BA479069459}"/>
          </ac:cxnSpMkLst>
        </pc:cxnChg>
        <pc:cxnChg chg="del mod">
          <ac:chgData name="" userId="c97b0bdea4c3346b" providerId="LiveId" clId="{DBF93920-FFD8-4003-9AEA-5E427CC9AE32}" dt="2025-01-13T19:36:58.837" v="1880" actId="478"/>
          <ac:cxnSpMkLst>
            <pc:docMk/>
            <pc:sldMk cId="754383444" sldId="319"/>
            <ac:cxnSpMk id="2169" creationId="{00000000-0000-0000-0000-000000000000}"/>
          </ac:cxnSpMkLst>
        </pc:cxnChg>
        <pc:cxnChg chg="mod">
          <ac:chgData name="" userId="c97b0bdea4c3346b" providerId="LiveId" clId="{DBF93920-FFD8-4003-9AEA-5E427CC9AE32}" dt="2025-01-13T19:37:57.104" v="1911" actId="14100"/>
          <ac:cxnSpMkLst>
            <pc:docMk/>
            <pc:sldMk cId="754383444" sldId="319"/>
            <ac:cxnSpMk id="2179" creationId="{00000000-0000-0000-0000-000000000000}"/>
          </ac:cxnSpMkLst>
        </pc:cxnChg>
      </pc:sldChg>
      <pc:sldChg chg="addSp delSp modSp add">
        <pc:chgData name="" userId="c97b0bdea4c3346b" providerId="LiveId" clId="{DBF93920-FFD8-4003-9AEA-5E427CC9AE32}" dt="2025-01-13T20:18:21.891" v="2278"/>
        <pc:sldMkLst>
          <pc:docMk/>
          <pc:sldMk cId="1196063606" sldId="320"/>
        </pc:sldMkLst>
        <pc:spChg chg="del">
          <ac:chgData name="" userId="c97b0bdea4c3346b" providerId="LiveId" clId="{DBF93920-FFD8-4003-9AEA-5E427CC9AE32}" dt="2025-01-13T20:17:15.559" v="2267" actId="478"/>
          <ac:spMkLst>
            <pc:docMk/>
            <pc:sldMk cId="1196063606" sldId="320"/>
            <ac:spMk id="3" creationId="{1F7E19B0-14DA-49E7-B7E0-D3907FCDC5CF}"/>
          </ac:spMkLst>
        </pc:spChg>
        <pc:spChg chg="add del">
          <ac:chgData name="" userId="c97b0bdea4c3346b" providerId="LiveId" clId="{DBF93920-FFD8-4003-9AEA-5E427CC9AE32}" dt="2025-01-13T20:18:14.945" v="2275"/>
          <ac:spMkLst>
            <pc:docMk/>
            <pc:sldMk cId="1196063606" sldId="320"/>
            <ac:spMk id="4" creationId="{5584926D-EC14-46F5-A6A8-2E9F69C7E827}"/>
          </ac:spMkLst>
        </pc:spChg>
        <pc:spChg chg="add del">
          <ac:chgData name="" userId="c97b0bdea4c3346b" providerId="LiveId" clId="{DBF93920-FFD8-4003-9AEA-5E427CC9AE32}" dt="2025-01-13T20:18:21.891" v="2278"/>
          <ac:spMkLst>
            <pc:docMk/>
            <pc:sldMk cId="1196063606" sldId="320"/>
            <ac:spMk id="5" creationId="{9177D3A5-5E1E-484A-A9D6-365C47FD13C4}"/>
          </ac:spMkLst>
        </pc:spChg>
        <pc:spChg chg="add del mod">
          <ac:chgData name="" userId="c97b0bdea4c3346b" providerId="LiveId" clId="{DBF93920-FFD8-4003-9AEA-5E427CC9AE32}" dt="2025-01-13T20:18:17.682" v="2276" actId="478"/>
          <ac:spMkLst>
            <pc:docMk/>
            <pc:sldMk cId="1196063606" sldId="320"/>
            <ac:spMk id="6" creationId="{C679D28F-66C2-45C2-BFDF-8B86730F7BF2}"/>
          </ac:spMkLst>
        </pc:spChg>
        <pc:picChg chg="add mod">
          <ac:chgData name="" userId="c97b0bdea4c3346b" providerId="LiveId" clId="{DBF93920-FFD8-4003-9AEA-5E427CC9AE32}" dt="2025-01-13T20:17:24.378" v="2270" actId="1076"/>
          <ac:picMkLst>
            <pc:docMk/>
            <pc:sldMk cId="1196063606" sldId="320"/>
            <ac:picMk id="2" creationId="{E31BDFAA-1951-4B1B-93F8-23FDFF0A1E28}"/>
          </ac:picMkLst>
        </pc:picChg>
        <pc:picChg chg="del">
          <ac:chgData name="" userId="c97b0bdea4c3346b" providerId="LiveId" clId="{DBF93920-FFD8-4003-9AEA-5E427CC9AE32}" dt="2025-01-13T20:03:46.690" v="2266" actId="478"/>
          <ac:picMkLst>
            <pc:docMk/>
            <pc:sldMk cId="1196063606" sldId="320"/>
            <ac:picMk id="2050" creationId="{DD674DD6-E2E6-46EC-BFFC-82A2CDAE33B7}"/>
          </ac:picMkLst>
        </pc:picChg>
      </pc:sldChg>
      <pc:sldMasterChg chg="delSldLayout">
        <pc:chgData name="" userId="c97b0bdea4c3346b" providerId="LiveId" clId="{DBF93920-FFD8-4003-9AEA-5E427CC9AE32}" dt="2025-01-15T19:22:03.196" v="2397" actId="2696"/>
        <pc:sldMasterMkLst>
          <pc:docMk/>
          <pc:sldMasterMk cId="0" sldId="2147483680"/>
        </pc:sldMasterMkLst>
        <pc:sldLayoutChg chg="del">
          <pc:chgData name="" userId="c97b0bdea4c3346b" providerId="LiveId" clId="{DBF93920-FFD8-4003-9AEA-5E427CC9AE32}" dt="2025-01-15T19:22:01.695" v="2395" actId="2696"/>
          <pc:sldLayoutMkLst>
            <pc:docMk/>
            <pc:sldMasterMk cId="0" sldId="2147483680"/>
            <pc:sldLayoutMk cId="0" sldId="2147483652"/>
          </pc:sldLayoutMkLst>
        </pc:sldLayoutChg>
        <pc:sldLayoutChg chg="del">
          <pc:chgData name="" userId="c97b0bdea4c3346b" providerId="LiveId" clId="{DBF93920-FFD8-4003-9AEA-5E427CC9AE32}" dt="2025-01-15T19:21:58.813" v="2392" actId="2696"/>
          <pc:sldLayoutMkLst>
            <pc:docMk/>
            <pc:sldMasterMk cId="0" sldId="2147483680"/>
            <pc:sldLayoutMk cId="0" sldId="2147483663"/>
          </pc:sldLayoutMkLst>
        </pc:sldLayoutChg>
        <pc:sldLayoutChg chg="del">
          <pc:chgData name="" userId="c97b0bdea4c3346b" providerId="LiveId" clId="{DBF93920-FFD8-4003-9AEA-5E427CC9AE32}" dt="2025-01-15T19:22:03.196" v="2397" actId="2696"/>
          <pc:sldLayoutMkLst>
            <pc:docMk/>
            <pc:sldMasterMk cId="0" sldId="2147483680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g24ef22aa1ac_0_9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2" name="Google Shape;2192;g24ef22aa1ac_0_9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65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8" name="Google Shape;1758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g24ef22aa1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0" name="Google Shape;2100;g24ef22aa1a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461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7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8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96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795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765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3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g24ef22aa1ac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1" name="Google Shape;2121;g24ef22aa1ac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04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1" r:id="rId4"/>
    <p:sldLayoutId id="2147483662" r:id="rId5"/>
    <p:sldLayoutId id="2147483664" r:id="rId6"/>
    <p:sldLayoutId id="2147483665" r:id="rId7"/>
    <p:sldLayoutId id="2147483672" r:id="rId8"/>
    <p:sldLayoutId id="2147483673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548686" y="313292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Search engine for Amazon EC2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484771" y="843261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Panther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562760" y="3013623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1431;p35">
            <a:extLst>
              <a:ext uri="{FF2B5EF4-FFF2-40B4-BE49-F238E27FC236}">
                <a16:creationId xmlns:a16="http://schemas.microsoft.com/office/drawing/2014/main" id="{6EB62BBC-173C-4903-8662-D0935273D6F1}"/>
              </a:ext>
            </a:extLst>
          </p:cNvPr>
          <p:cNvSpPr txBox="1">
            <a:spLocks/>
          </p:cNvSpPr>
          <p:nvPr/>
        </p:nvSpPr>
        <p:spPr>
          <a:xfrm>
            <a:off x="6298051" y="102063"/>
            <a:ext cx="1545495" cy="198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/>
            <a:r>
              <a:rPr lang="he-IL" sz="1400" b="1" u="sng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חברי הצוות -</a:t>
            </a:r>
          </a:p>
          <a:p>
            <a:pPr marL="0" indent="0" algn="r"/>
            <a:r>
              <a:rPr lang="he-IL" sz="1400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שלי טריפונוב</a:t>
            </a:r>
          </a:p>
          <a:p>
            <a:pPr marL="0" indent="0" algn="r"/>
            <a:r>
              <a:rPr lang="he-IL" sz="1400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לירוי בן שמעון</a:t>
            </a:r>
          </a:p>
          <a:p>
            <a:pPr marL="0" indent="0" algn="r"/>
            <a:r>
              <a:rPr lang="he-IL" sz="1400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יובל שחר</a:t>
            </a:r>
          </a:p>
          <a:p>
            <a:pPr marL="0" indent="0" algn="r"/>
            <a:r>
              <a:rPr lang="he-IL" sz="1400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גיא נאה</a:t>
            </a:r>
          </a:p>
          <a:p>
            <a:pPr marL="0" indent="0" algn="r"/>
            <a:r>
              <a:rPr lang="he-IL" sz="1400" dirty="0">
                <a:latin typeface="Source Code Pro" panose="020B0604020202020204" charset="0"/>
                <a:ea typeface="Source Code Pro" panose="020B0604020202020204" charset="0"/>
                <a:cs typeface="+mn-cs"/>
              </a:rPr>
              <a:t>מאור צור</a:t>
            </a:r>
            <a:endParaRPr lang="en-US" sz="1400" dirty="0">
              <a:latin typeface="Source Code Pro" panose="020B0604020202020204" charset="0"/>
              <a:ea typeface="Source Code Pro" panose="020B0604020202020204" charset="0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5" name="Google Shape;2195;p56"/>
          <p:cNvGraphicFramePr/>
          <p:nvPr>
            <p:extLst>
              <p:ext uri="{D42A27DB-BD31-4B8C-83A1-F6EECF244321}">
                <p14:modId xmlns:p14="http://schemas.microsoft.com/office/powerpoint/2010/main" val="1074339770"/>
              </p:ext>
            </p:extLst>
          </p:nvPr>
        </p:nvGraphicFramePr>
        <p:xfrm>
          <a:off x="563764" y="1489947"/>
          <a:ext cx="8217745" cy="2759185"/>
        </p:xfrm>
        <a:graphic>
          <a:graphicData uri="http://schemas.openxmlformats.org/drawingml/2006/table">
            <a:tbl>
              <a:tblPr>
                <a:noFill/>
                <a:tableStyleId>{5E9024FC-E8EB-483B-9DF9-C7BE9FD55C00}</a:tableStyleId>
              </a:tblPr>
              <a:tblGrid>
                <a:gridCol w="1471291">
                  <a:extLst>
                    <a:ext uri="{9D8B030D-6E8A-4147-A177-3AD203B41FA5}">
                      <a16:colId xmlns:a16="http://schemas.microsoft.com/office/drawing/2014/main" val="2451533073"/>
                    </a:ext>
                  </a:extLst>
                </a:gridCol>
                <a:gridCol w="1512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075">
                <a:tc>
                  <a:txBody>
                    <a:bodyPr/>
                    <a:lstStyle/>
                    <a:p>
                      <a:pPr marL="228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Usability</a:t>
                      </a:r>
                      <a:endParaRPr sz="14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Security</a:t>
                      </a:r>
                      <a:endParaRPr sz="14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Availability</a:t>
                      </a:r>
                      <a:endParaRPr sz="12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Scalability</a:t>
                      </a:r>
                      <a:endParaRPr sz="14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86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Performance</a:t>
                      </a:r>
                      <a:endParaRPr sz="1400" b="1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865">
                <a:tc>
                  <a:txBody>
                    <a:bodyPr/>
                    <a:lstStyle/>
                    <a:p>
                      <a:pPr marL="457200" marR="0" lvl="0" indent="-31750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  <a:tabLst/>
                        <a:defRPr/>
                      </a:pPr>
                      <a:r>
                        <a:rPr lang="he-I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הממשק צריך להיות אינטואיטיבי ונוח לשימוש, גם למשתמשים מתחילים.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he-IL" dirty="0"/>
                        <a:t>שימוש בפרוטוקול </a:t>
                      </a:r>
                      <a:r>
                        <a:rPr lang="en-US" dirty="0"/>
                        <a:t>HTTPS</a:t>
                      </a:r>
                      <a:r>
                        <a:rPr lang="he-IL" dirty="0"/>
                        <a:t>,</a:t>
                      </a:r>
                      <a:br>
                        <a:rPr lang="en-US" dirty="0"/>
                      </a:br>
                      <a:r>
                        <a:rPr lang="he-IL" dirty="0"/>
                        <a:t>גישת ניהול תתאפשר רק דרך ממשק ייעודי למנהלים.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he-I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המערכת תהיה זמינה לשימוש לפחות 99% מהזמן.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he-I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המערכת תוכל לתמוך במספר רב של משתמשים בו-זמנית.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Poppins"/>
                        <a:buChar char="●"/>
                      </a:pPr>
                      <a:r>
                        <a:rPr lang="he-IL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המערכת צריכה לספק תוצאות חיפוש ותוכן מותאם אישית בפחות מ-3 שניות.</a:t>
                      </a:r>
                      <a:endParaRPr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Google Shape;1635;p41">
            <a:extLst>
              <a:ext uri="{FF2B5EF4-FFF2-40B4-BE49-F238E27FC236}">
                <a16:creationId xmlns:a16="http://schemas.microsoft.com/office/drawing/2014/main" id="{826E783D-B8CA-4D0E-97F1-06AAE990AB4A}"/>
              </a:ext>
            </a:extLst>
          </p:cNvPr>
          <p:cNvSpPr txBox="1">
            <a:spLocks/>
          </p:cNvSpPr>
          <p:nvPr/>
        </p:nvSpPr>
        <p:spPr>
          <a:xfrm>
            <a:off x="820637" y="5717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Non 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4057849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+mj-lt"/>
                <a:cs typeface="+mn-cs"/>
              </a:rPr>
              <a:t>ביקורות</a:t>
            </a:r>
            <a:endParaRPr dirty="0">
              <a:latin typeface="+mj-lt"/>
              <a:cs typeface="+mn-cs"/>
            </a:endParaRPr>
          </a:p>
        </p:txBody>
      </p:sp>
      <p:sp>
        <p:nvSpPr>
          <p:cNvPr id="1459" name="Google Shape;1459;p36"/>
          <p:cNvSpPr txBox="1">
            <a:spLocks noGrp="1"/>
          </p:cNvSpPr>
          <p:nvPr>
            <p:ph type="body" idx="1"/>
          </p:nvPr>
        </p:nvSpPr>
        <p:spPr>
          <a:xfrm>
            <a:off x="720000" y="1206112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dk1"/>
                </a:solidFill>
                <a:cs typeface="+mn-cs"/>
              </a:rPr>
              <a:t>ביקורות עמיתים שניתנו במהלך הצגת הפרויקט והתמודדות איתם:</a:t>
            </a:r>
            <a:endParaRPr dirty="0">
              <a:solidFill>
                <a:schemeClr val="dk1"/>
              </a:solidFill>
              <a:cs typeface="+mn-cs"/>
            </a:endParaRPr>
          </a:p>
        </p:txBody>
      </p:sp>
      <p:graphicFrame>
        <p:nvGraphicFramePr>
          <p:cNvPr id="1460" name="Google Shape;1460;p36"/>
          <p:cNvGraphicFramePr/>
          <p:nvPr>
            <p:extLst>
              <p:ext uri="{D42A27DB-BD31-4B8C-83A1-F6EECF244321}">
                <p14:modId xmlns:p14="http://schemas.microsoft.com/office/powerpoint/2010/main" val="2506180489"/>
              </p:ext>
            </p:extLst>
          </p:nvPr>
        </p:nvGraphicFramePr>
        <p:xfrm>
          <a:off x="548120" y="1805799"/>
          <a:ext cx="7704000" cy="1634095"/>
        </p:xfrm>
        <a:graphic>
          <a:graphicData uri="http://schemas.openxmlformats.org/drawingml/2006/table">
            <a:tbl>
              <a:tblPr>
                <a:noFill/>
                <a:tableStyleId>{5E9024FC-E8EB-483B-9DF9-C7BE9FD55C00}</a:tableStyleId>
              </a:tblPr>
              <a:tblGrid>
                <a:gridCol w="263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5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e-IL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אין פיצ'ר מסוים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e-IL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לא בוצע שינוי בעקבות ההערה הזו, כיוון שהפיצ'ר שמציע את החיפושים הנפוצים כבר קיים במערכת ומספק את הערך הרצוי.</a:t>
                      </a:r>
                      <a:endParaRPr sz="8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e-IL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צריך להוסיף עוד פיצ׳ר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e-IL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הוספנו חיפוש חכם למערכת.</a:t>
                      </a:r>
                      <a:endParaRPr sz="8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מסורבל</a:t>
                      </a:r>
                      <a:endParaRPr sz="900" b="1" u="sng" dirty="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e-IL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במהלך העבודה על הממשק שמנו דגש על יצירת תצוגה ברורה וידידותית למשתמש ולכן לא ביצענו שינוי.</a:t>
                      </a:r>
                      <a:endParaRPr sz="8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75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he-IL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עיצוב</a:t>
                      </a:r>
                      <a:endParaRPr lang="en-US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e-IL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העיצוב הותאם כך שהמשתמשים יוכלו למצוא את מה שהם מחפשים בצורה קלה, מהירה וברורה, ללא צורך בחיפושים מורכבים או מעבר בין מסכים מיותרים. </a:t>
                      </a:r>
                      <a:endParaRPr sz="8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62" name="Google Shape;1462;p36"/>
          <p:cNvSpPr txBox="1"/>
          <p:nvPr/>
        </p:nvSpPr>
        <p:spPr>
          <a:xfrm>
            <a:off x="1739423" y="3694842"/>
            <a:ext cx="5784052" cy="61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100" b="1" u="sng" dirty="0">
                <a:solidFill>
                  <a:schemeClr val="dk2"/>
                </a:solidFill>
                <a:latin typeface="IBM Plex Mono"/>
                <a:ea typeface="IBM Plex Mono"/>
                <a:cs typeface="+mn-cs"/>
                <a:sym typeface="IBM Plex Mono"/>
              </a:rPr>
              <a:t>ציון </a:t>
            </a:r>
            <a:r>
              <a:rPr lang="en-US" sz="1100" b="1" u="sng" dirty="0">
                <a:solidFill>
                  <a:schemeClr val="dk2"/>
                </a:solidFill>
                <a:latin typeface="IBM Plex Mono"/>
                <a:ea typeface="IBM Plex Mono"/>
                <a:cs typeface="+mn-cs"/>
                <a:sym typeface="IBM Plex Mono"/>
              </a:rPr>
              <a:t>80.6 :SUS</a:t>
            </a:r>
            <a:endParaRPr lang="he-IL" sz="1100" b="1" u="sng" dirty="0">
              <a:solidFill>
                <a:schemeClr val="dk2"/>
              </a:solidFill>
              <a:latin typeface="IBM Plex Mono"/>
              <a:ea typeface="IBM Plex Mono"/>
              <a:cs typeface="+mn-cs"/>
              <a:sym typeface="IBM Plex Mono"/>
            </a:endParaRPr>
          </a:p>
          <a:p>
            <a:pPr algn="ctr" rtl="1">
              <a:lnSpc>
                <a:spcPct val="115000"/>
              </a:lnSpc>
            </a:pPr>
            <a:r>
              <a:rPr lang="he-IL" sz="1050" dirty="0"/>
              <a:t>ציון 68 נחשב לממוצע, לכן הציון שלנו די מעל הממוצע מעיד על שביעות רצון של המשתמשים וממשק ידידותי למשתמש. המשתמשים מצליחים להשיג את מטרותיהם במערכת. </a:t>
            </a:r>
            <a:endParaRPr lang="en-US" sz="1050" dirty="0"/>
          </a:p>
          <a:p>
            <a:pPr marL="0" lvl="0" indent="0" algn="ct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  <a:latin typeface="IBM Plex Mono"/>
              <a:ea typeface="IBM Plex Mono"/>
              <a:cs typeface="+mn-cs"/>
              <a:sym typeface="IBM Plex Mono"/>
            </a:endParaRPr>
          </a:p>
        </p:txBody>
      </p:sp>
      <p:grpSp>
        <p:nvGrpSpPr>
          <p:cNvPr id="7" name="Google Shape;1627;p40">
            <a:extLst>
              <a:ext uri="{FF2B5EF4-FFF2-40B4-BE49-F238E27FC236}">
                <a16:creationId xmlns:a16="http://schemas.microsoft.com/office/drawing/2014/main" id="{C8A04955-EC43-41C1-8DB7-8B54EF8CD23C}"/>
              </a:ext>
            </a:extLst>
          </p:cNvPr>
          <p:cNvGrpSpPr/>
          <p:nvPr/>
        </p:nvGrpSpPr>
        <p:grpSpPr>
          <a:xfrm>
            <a:off x="2120636" y="3627792"/>
            <a:ext cx="4558967" cy="134100"/>
            <a:chOff x="796100" y="3019701"/>
            <a:chExt cx="4558967" cy="134100"/>
          </a:xfrm>
        </p:grpSpPr>
        <p:sp>
          <p:nvSpPr>
            <p:cNvPr id="8" name="Google Shape;1628;p40">
              <a:extLst>
                <a:ext uri="{FF2B5EF4-FFF2-40B4-BE49-F238E27FC236}">
                  <a16:creationId xmlns:a16="http://schemas.microsoft.com/office/drawing/2014/main" id="{EC490BA3-3475-42B9-A32E-F4E3A2607BD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629;p40">
              <a:extLst>
                <a:ext uri="{FF2B5EF4-FFF2-40B4-BE49-F238E27FC236}">
                  <a16:creationId xmlns:a16="http://schemas.microsoft.com/office/drawing/2014/main" id="{51FF4088-49F4-4C09-92EC-263B47FEB93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630;p40">
              <a:extLst>
                <a:ext uri="{FF2B5EF4-FFF2-40B4-BE49-F238E27FC236}">
                  <a16:creationId xmlns:a16="http://schemas.microsoft.com/office/drawing/2014/main" id="{B8FB3E69-8A2F-46BF-B31C-9E338021796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שקיפות אלגוריתמית</a:t>
            </a:r>
            <a:endParaRPr dirty="0">
              <a:cs typeface="+mn-cs"/>
            </a:endParaRPr>
          </a:p>
        </p:txBody>
      </p:sp>
      <p:sp>
        <p:nvSpPr>
          <p:cNvPr id="11" name="Google Shape;2264;p59">
            <a:extLst>
              <a:ext uri="{FF2B5EF4-FFF2-40B4-BE49-F238E27FC236}">
                <a16:creationId xmlns:a16="http://schemas.microsoft.com/office/drawing/2014/main" id="{A8C99FB7-79C0-4B0D-B508-7527B511873F}"/>
              </a:ext>
            </a:extLst>
          </p:cNvPr>
          <p:cNvSpPr txBox="1"/>
          <p:nvPr/>
        </p:nvSpPr>
        <p:spPr>
          <a:xfrm>
            <a:off x="665824" y="1131683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2264;p59">
            <a:extLst>
              <a:ext uri="{FF2B5EF4-FFF2-40B4-BE49-F238E27FC236}">
                <a16:creationId xmlns:a16="http://schemas.microsoft.com/office/drawing/2014/main" id="{8A0774BF-3A5D-4413-A5CD-0C93E3A73F68}"/>
              </a:ext>
            </a:extLst>
          </p:cNvPr>
          <p:cNvSpPr txBox="1"/>
          <p:nvPr/>
        </p:nvSpPr>
        <p:spPr>
          <a:xfrm>
            <a:off x="2307788" y="2888596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2264;p59">
            <a:extLst>
              <a:ext uri="{FF2B5EF4-FFF2-40B4-BE49-F238E27FC236}">
                <a16:creationId xmlns:a16="http://schemas.microsoft.com/office/drawing/2014/main" id="{8016C7FC-75CA-4A10-92E4-3D2913BE5193}"/>
              </a:ext>
            </a:extLst>
          </p:cNvPr>
          <p:cNvSpPr txBox="1"/>
          <p:nvPr/>
        </p:nvSpPr>
        <p:spPr>
          <a:xfrm>
            <a:off x="3648442" y="1141684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2264;p59">
            <a:extLst>
              <a:ext uri="{FF2B5EF4-FFF2-40B4-BE49-F238E27FC236}">
                <a16:creationId xmlns:a16="http://schemas.microsoft.com/office/drawing/2014/main" id="{AB32AAE8-A05B-4192-9242-71B1874DC103}"/>
              </a:ext>
            </a:extLst>
          </p:cNvPr>
          <p:cNvSpPr txBox="1"/>
          <p:nvPr/>
        </p:nvSpPr>
        <p:spPr>
          <a:xfrm>
            <a:off x="6403034" y="2891166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2264;p59">
            <a:extLst>
              <a:ext uri="{FF2B5EF4-FFF2-40B4-BE49-F238E27FC236}">
                <a16:creationId xmlns:a16="http://schemas.microsoft.com/office/drawing/2014/main" id="{35EB2661-B8E0-434E-9220-A94966B54B9B}"/>
              </a:ext>
            </a:extLst>
          </p:cNvPr>
          <p:cNvSpPr txBox="1"/>
          <p:nvPr/>
        </p:nvSpPr>
        <p:spPr>
          <a:xfrm>
            <a:off x="6850800" y="1141684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764;p45">
            <a:extLst>
              <a:ext uri="{FF2B5EF4-FFF2-40B4-BE49-F238E27FC236}">
                <a16:creationId xmlns:a16="http://schemas.microsoft.com/office/drawing/2014/main" id="{C6E3F72A-CC1D-4A18-BAD1-F857DD69356C}"/>
              </a:ext>
            </a:extLst>
          </p:cNvPr>
          <p:cNvSpPr txBox="1">
            <a:spLocks/>
          </p:cNvSpPr>
          <p:nvPr/>
        </p:nvSpPr>
        <p:spPr>
          <a:xfrm>
            <a:off x="738114" y="1886020"/>
            <a:ext cx="1430943" cy="56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1600" b="1" dirty="0">
                <a:cs typeface="+mn-cs"/>
              </a:rPr>
              <a:t>אלגוריתם לחישוב רלוונטיות</a:t>
            </a:r>
          </a:p>
        </p:txBody>
      </p:sp>
      <p:sp>
        <p:nvSpPr>
          <p:cNvPr id="17" name="Google Shape;1764;p45">
            <a:extLst>
              <a:ext uri="{FF2B5EF4-FFF2-40B4-BE49-F238E27FC236}">
                <a16:creationId xmlns:a16="http://schemas.microsoft.com/office/drawing/2014/main" id="{D5CF7035-D9B6-4B8C-86A1-E8F6EFAE248D}"/>
              </a:ext>
            </a:extLst>
          </p:cNvPr>
          <p:cNvSpPr txBox="1">
            <a:spLocks/>
          </p:cNvSpPr>
          <p:nvPr/>
        </p:nvSpPr>
        <p:spPr>
          <a:xfrm>
            <a:off x="2378916" y="3369552"/>
            <a:ext cx="1430943" cy="56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1600" b="1" dirty="0">
                <a:cs typeface="+mn-cs"/>
              </a:rPr>
              <a:t>ניהול חיפושים פופולריים</a:t>
            </a:r>
          </a:p>
        </p:txBody>
      </p:sp>
      <p:sp>
        <p:nvSpPr>
          <p:cNvPr id="18" name="Google Shape;1764;p45">
            <a:extLst>
              <a:ext uri="{FF2B5EF4-FFF2-40B4-BE49-F238E27FC236}">
                <a16:creationId xmlns:a16="http://schemas.microsoft.com/office/drawing/2014/main" id="{5D9D8B30-4FDC-411F-9900-68E52979669B}"/>
              </a:ext>
            </a:extLst>
          </p:cNvPr>
          <p:cNvSpPr txBox="1">
            <a:spLocks/>
          </p:cNvSpPr>
          <p:nvPr/>
        </p:nvSpPr>
        <p:spPr>
          <a:xfrm>
            <a:off x="3763571" y="1629572"/>
            <a:ext cx="1430943" cy="56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1600" b="1" dirty="0">
                <a:cs typeface="+mn-cs"/>
              </a:rPr>
              <a:t>מערכת דירוג תוצאות</a:t>
            </a:r>
          </a:p>
        </p:txBody>
      </p:sp>
      <p:sp>
        <p:nvSpPr>
          <p:cNvPr id="19" name="Google Shape;1764;p45">
            <a:extLst>
              <a:ext uri="{FF2B5EF4-FFF2-40B4-BE49-F238E27FC236}">
                <a16:creationId xmlns:a16="http://schemas.microsoft.com/office/drawing/2014/main" id="{8C59012E-9D1D-4C99-86CA-FBC016BB9FCE}"/>
              </a:ext>
            </a:extLst>
          </p:cNvPr>
          <p:cNvSpPr txBox="1">
            <a:spLocks/>
          </p:cNvSpPr>
          <p:nvPr/>
        </p:nvSpPr>
        <p:spPr>
          <a:xfrm>
            <a:off x="6494645" y="3295439"/>
            <a:ext cx="1430943" cy="56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1600" b="1" dirty="0">
                <a:cs typeface="+mn-cs"/>
              </a:rPr>
              <a:t>מערכת הרשאות</a:t>
            </a:r>
          </a:p>
        </p:txBody>
      </p:sp>
      <p:sp>
        <p:nvSpPr>
          <p:cNvPr id="20" name="Google Shape;1764;p45">
            <a:extLst>
              <a:ext uri="{FF2B5EF4-FFF2-40B4-BE49-F238E27FC236}">
                <a16:creationId xmlns:a16="http://schemas.microsoft.com/office/drawing/2014/main" id="{9BA1F373-F0A6-431E-AED1-3CE3BE37D3E4}"/>
              </a:ext>
            </a:extLst>
          </p:cNvPr>
          <p:cNvSpPr txBox="1">
            <a:spLocks/>
          </p:cNvSpPr>
          <p:nvPr/>
        </p:nvSpPr>
        <p:spPr>
          <a:xfrm>
            <a:off x="6993057" y="1617683"/>
            <a:ext cx="1430943" cy="5620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he-IL" sz="1600" b="1" dirty="0">
                <a:cs typeface="+mn-cs"/>
              </a:rPr>
              <a:t>ממשק משתמש</a:t>
            </a:r>
          </a:p>
        </p:txBody>
      </p:sp>
      <p:sp>
        <p:nvSpPr>
          <p:cNvPr id="21" name="Google Shape;1769;p45">
            <a:extLst>
              <a:ext uri="{FF2B5EF4-FFF2-40B4-BE49-F238E27FC236}">
                <a16:creationId xmlns:a16="http://schemas.microsoft.com/office/drawing/2014/main" id="{10F88B8C-1CC7-4ED3-8695-142EC4F3384B}"/>
              </a:ext>
            </a:extLst>
          </p:cNvPr>
          <p:cNvSpPr txBox="1">
            <a:spLocks/>
          </p:cNvSpPr>
          <p:nvPr/>
        </p:nvSpPr>
        <p:spPr>
          <a:xfrm>
            <a:off x="168621" y="2289936"/>
            <a:ext cx="2307792" cy="6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r" rtl="1"/>
            <a:r>
              <a:rPr lang="he-IL" sz="1100" dirty="0">
                <a:cs typeface="+mn-cs"/>
              </a:rPr>
              <a:t>ממומש במפורט בקוד בפונקציה</a:t>
            </a:r>
            <a:r>
              <a:rPr lang="en-US" sz="1100" dirty="0">
                <a:cs typeface="+mn-cs"/>
              </a:rPr>
              <a:t> calculate_relevance_score </a:t>
            </a:r>
          </a:p>
        </p:txBody>
      </p:sp>
      <p:sp>
        <p:nvSpPr>
          <p:cNvPr id="22" name="Google Shape;1769;p45">
            <a:extLst>
              <a:ext uri="{FF2B5EF4-FFF2-40B4-BE49-F238E27FC236}">
                <a16:creationId xmlns:a16="http://schemas.microsoft.com/office/drawing/2014/main" id="{B41EE5B0-BC36-4DE7-9EB2-41C777753B96}"/>
              </a:ext>
            </a:extLst>
          </p:cNvPr>
          <p:cNvSpPr txBox="1">
            <a:spLocks/>
          </p:cNvSpPr>
          <p:nvPr/>
        </p:nvSpPr>
        <p:spPr>
          <a:xfrm>
            <a:off x="1066130" y="3830635"/>
            <a:ext cx="3505870" cy="74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מימוש בפונקציית </a:t>
            </a:r>
            <a:r>
              <a:rPr lang="en-US" sz="1100" dirty="0">
                <a:cs typeface="+mn-cs"/>
              </a:rPr>
              <a:t>display_popular_searches</a:t>
            </a:r>
            <a:r>
              <a:rPr lang="he-IL" sz="1100" dirty="0">
                <a:cs typeface="+mn-cs"/>
              </a:rPr>
              <a:t> </a:t>
            </a:r>
            <a:endParaRPr lang="en-US" sz="1100" dirty="0">
              <a:cs typeface="+mn-cs"/>
            </a:endParaRPr>
          </a:p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שמירת היסטוריית חיפושים ב</a:t>
            </a:r>
            <a:r>
              <a:rPr lang="en-US" sz="1100" dirty="0">
                <a:cs typeface="+mn-cs"/>
              </a:rPr>
              <a:t>Firebase</a:t>
            </a:r>
            <a:r>
              <a:rPr lang="he-IL" sz="1100" dirty="0">
                <a:cs typeface="+mn-cs"/>
              </a:rPr>
              <a:t> והצגת חמשת החיפושים המובילים(מתעדכן באופן אוטומטי)</a:t>
            </a:r>
            <a:endParaRPr lang="en-US" sz="1100" dirty="0">
              <a:cs typeface="+mn-cs"/>
            </a:endParaRP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1000" dirty="0">
              <a:cs typeface="+mn-cs"/>
            </a:endParaRPr>
          </a:p>
        </p:txBody>
      </p:sp>
      <p:sp>
        <p:nvSpPr>
          <p:cNvPr id="23" name="Google Shape;1769;p45">
            <a:extLst>
              <a:ext uri="{FF2B5EF4-FFF2-40B4-BE49-F238E27FC236}">
                <a16:creationId xmlns:a16="http://schemas.microsoft.com/office/drawing/2014/main" id="{308BD0E5-EA02-4EC2-8E2E-F7A36A77777F}"/>
              </a:ext>
            </a:extLst>
          </p:cNvPr>
          <p:cNvSpPr txBox="1">
            <a:spLocks/>
          </p:cNvSpPr>
          <p:nvPr/>
        </p:nvSpPr>
        <p:spPr>
          <a:xfrm>
            <a:off x="2548720" y="2031992"/>
            <a:ext cx="3308646" cy="112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מיון תוצאות לפי ציון הרלוונטיות ב</a:t>
            </a:r>
            <a:r>
              <a:rPr lang="en-US" sz="1100" dirty="0">
                <a:cs typeface="+mn-cs"/>
              </a:rPr>
              <a:t>handle_search </a:t>
            </a:r>
          </a:p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מניעת כפילויות באמצעות </a:t>
            </a:r>
            <a:r>
              <a:rPr lang="en-US" sz="1100" dirty="0">
                <a:cs typeface="+mn-cs"/>
              </a:rPr>
              <a:t> ranked_results_dict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endParaRPr lang="en-US" sz="800" dirty="0">
              <a:cs typeface="+mn-cs"/>
            </a:endParaRPr>
          </a:p>
        </p:txBody>
      </p:sp>
      <p:sp>
        <p:nvSpPr>
          <p:cNvPr id="24" name="Google Shape;1769;p45">
            <a:extLst>
              <a:ext uri="{FF2B5EF4-FFF2-40B4-BE49-F238E27FC236}">
                <a16:creationId xmlns:a16="http://schemas.microsoft.com/office/drawing/2014/main" id="{12B129F6-E9EC-4AF9-98C4-34EFD7AF5609}"/>
              </a:ext>
            </a:extLst>
          </p:cNvPr>
          <p:cNvSpPr txBox="1">
            <a:spLocks/>
          </p:cNvSpPr>
          <p:nvPr/>
        </p:nvSpPr>
        <p:spPr>
          <a:xfrm>
            <a:off x="5068434" y="3730304"/>
            <a:ext cx="3113432" cy="120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11150" lvl="0" indent="-17145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ממשק ניהול מוגן בסיסמה</a:t>
            </a:r>
            <a:endParaRPr lang="en-US" sz="1100" dirty="0">
              <a:cs typeface="+mn-cs"/>
            </a:endParaRPr>
          </a:p>
          <a:p>
            <a:pPr marL="311150" lvl="0" indent="-17145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פונקציות ייעודיות לניהול: </a:t>
            </a:r>
            <a:r>
              <a:rPr lang="en-US" sz="1100" dirty="0">
                <a:cs typeface="+mn-cs"/>
              </a:rPr>
              <a:t>add_term_interface</a:t>
            </a:r>
          </a:p>
          <a:p>
            <a:pPr marL="139700" lvl="0" indent="0" algn="r" rtl="1"/>
            <a:r>
              <a:rPr lang="en-US" sz="1100" dirty="0">
                <a:cs typeface="+mn-cs"/>
              </a:rPr>
              <a:t> update_term_interface	</a:t>
            </a:r>
          </a:p>
          <a:p>
            <a:pPr marL="139700" lvl="0" indent="0" algn="r" rtl="1"/>
            <a:r>
              <a:rPr lang="en-US" sz="1100" dirty="0">
                <a:cs typeface="+mn-cs"/>
              </a:rPr>
              <a:t>delete_term_interface</a:t>
            </a:r>
          </a:p>
          <a:p>
            <a:pPr marL="311150" lvl="0" indent="-17145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תיעוד פעולות ניהול</a:t>
            </a:r>
            <a:endParaRPr lang="en-US" sz="1100" dirty="0">
              <a:cs typeface="+mn-cs"/>
            </a:endParaRPr>
          </a:p>
          <a:p>
            <a:pPr marL="0" indent="0" algn="ctr" rtl="1"/>
            <a:endParaRPr lang="en-US" sz="800" dirty="0">
              <a:cs typeface="+mn-cs"/>
            </a:endParaRPr>
          </a:p>
        </p:txBody>
      </p:sp>
      <p:sp>
        <p:nvSpPr>
          <p:cNvPr id="25" name="Google Shape;1769;p45">
            <a:extLst>
              <a:ext uri="{FF2B5EF4-FFF2-40B4-BE49-F238E27FC236}">
                <a16:creationId xmlns:a16="http://schemas.microsoft.com/office/drawing/2014/main" id="{BDC48126-3CE2-4303-8EDD-D42664F13230}"/>
              </a:ext>
            </a:extLst>
          </p:cNvPr>
          <p:cNvSpPr txBox="1">
            <a:spLocks/>
          </p:cNvSpPr>
          <p:nvPr/>
        </p:nvSpPr>
        <p:spPr>
          <a:xfrm>
            <a:off x="6237029" y="2073853"/>
            <a:ext cx="2632042" cy="74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תצוגת תוצאות חיפוש דינמית</a:t>
            </a:r>
            <a:endParaRPr lang="en-US" sz="1100" dirty="0">
              <a:cs typeface="+mn-cs"/>
            </a:endParaRPr>
          </a:p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חיפושים פופולריים כתגיות לחיצות</a:t>
            </a:r>
            <a:endParaRPr lang="en-US" sz="1100" dirty="0">
              <a:cs typeface="+mn-cs"/>
            </a:endParaRPr>
          </a:p>
          <a:p>
            <a:pPr lvl="0" algn="r" rtl="1">
              <a:buFont typeface="Arial" panose="020B0604020202020204" pitchFamily="34" charset="0"/>
              <a:buChar char="•"/>
            </a:pPr>
            <a:r>
              <a:rPr lang="he-IL" sz="1100" dirty="0">
                <a:cs typeface="+mn-cs"/>
              </a:rPr>
              <a:t>עיצוב באמצעות</a:t>
            </a:r>
            <a:r>
              <a:rPr lang="en-US" sz="1100" dirty="0">
                <a:cs typeface="+mn-cs"/>
              </a:rPr>
              <a:t> CSS </a:t>
            </a:r>
            <a:r>
              <a:rPr lang="he-IL" sz="1100" dirty="0">
                <a:cs typeface="+mn-cs"/>
              </a:rPr>
              <a:t>מובנה</a:t>
            </a:r>
            <a:endParaRPr lang="en-US" sz="1100" dirty="0">
              <a:cs typeface="+mn-cs"/>
            </a:endParaRPr>
          </a:p>
          <a:p>
            <a:pPr marL="0" indent="0" algn="ctr" rtl="1"/>
            <a:endParaRPr lang="en-US" sz="600" dirty="0"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אתגרים</a:t>
            </a:r>
            <a:endParaRPr dirty="0">
              <a:cs typeface="+mn-cs"/>
            </a:endParaRPr>
          </a:p>
        </p:txBody>
      </p:sp>
      <p:sp>
        <p:nvSpPr>
          <p:cNvPr id="1764" name="Google Shape;1764;p45"/>
          <p:cNvSpPr txBox="1">
            <a:spLocks noGrp="1"/>
          </p:cNvSpPr>
          <p:nvPr>
            <p:ph type="subTitle" idx="7"/>
          </p:nvPr>
        </p:nvSpPr>
        <p:spPr>
          <a:xfrm>
            <a:off x="741320" y="2037089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dirty="0">
                <a:cs typeface="+mn-cs"/>
              </a:rPr>
              <a:t>עיצוב ממשק ידידותי</a:t>
            </a:r>
            <a:endParaRPr sz="1600" dirty="0">
              <a:cs typeface="+mn-cs"/>
            </a:endParaRPr>
          </a:p>
        </p:txBody>
      </p:sp>
      <p:grpSp>
        <p:nvGrpSpPr>
          <p:cNvPr id="1773" name="Google Shape;1773;p45"/>
          <p:cNvGrpSpPr/>
          <p:nvPr/>
        </p:nvGrpSpPr>
        <p:grpSpPr>
          <a:xfrm>
            <a:off x="4370787" y="1552561"/>
            <a:ext cx="475464" cy="478241"/>
            <a:chOff x="742339" y="1436604"/>
            <a:chExt cx="418402" cy="476366"/>
          </a:xfrm>
        </p:grpSpPr>
        <p:sp>
          <p:nvSpPr>
            <p:cNvPr id="1774" name="Google Shape;1774;p45"/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5"/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5"/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5"/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5"/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5"/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5"/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5"/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5"/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5"/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5"/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5"/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1764;p45">
            <a:extLst>
              <a:ext uri="{FF2B5EF4-FFF2-40B4-BE49-F238E27FC236}">
                <a16:creationId xmlns:a16="http://schemas.microsoft.com/office/drawing/2014/main" id="{E3490CC2-D8A4-42BC-A530-2CD6C688AAA8}"/>
              </a:ext>
            </a:extLst>
          </p:cNvPr>
          <p:cNvSpPr txBox="1">
            <a:spLocks/>
          </p:cNvSpPr>
          <p:nvPr/>
        </p:nvSpPr>
        <p:spPr>
          <a:xfrm>
            <a:off x="720000" y="3840774"/>
            <a:ext cx="2117586" cy="7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he-IL" sz="1600" dirty="0">
                <a:cs typeface="+mn-cs"/>
              </a:rPr>
              <a:t>אינטגרציה בין צוותים בעבודה על מודולים שונים</a:t>
            </a:r>
          </a:p>
        </p:txBody>
      </p:sp>
      <p:grpSp>
        <p:nvGrpSpPr>
          <p:cNvPr id="103" name="Google Shape;2498;p65">
            <a:extLst>
              <a:ext uri="{FF2B5EF4-FFF2-40B4-BE49-F238E27FC236}">
                <a16:creationId xmlns:a16="http://schemas.microsoft.com/office/drawing/2014/main" id="{BDF6EF54-34CA-4BAB-AE84-AC731ED492B0}"/>
              </a:ext>
            </a:extLst>
          </p:cNvPr>
          <p:cNvGrpSpPr/>
          <p:nvPr/>
        </p:nvGrpSpPr>
        <p:grpSpPr>
          <a:xfrm>
            <a:off x="1706500" y="1552561"/>
            <a:ext cx="346539" cy="449439"/>
            <a:chOff x="7217832" y="3730048"/>
            <a:chExt cx="367447" cy="476555"/>
          </a:xfrm>
        </p:grpSpPr>
        <p:sp>
          <p:nvSpPr>
            <p:cNvPr id="104" name="Google Shape;2499;p65">
              <a:extLst>
                <a:ext uri="{FF2B5EF4-FFF2-40B4-BE49-F238E27FC236}">
                  <a16:creationId xmlns:a16="http://schemas.microsoft.com/office/drawing/2014/main" id="{A16CBCCB-ADEB-4A5D-8E9C-421B0E1FE19A}"/>
                </a:ext>
              </a:extLst>
            </p:cNvPr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500;p65">
              <a:extLst>
                <a:ext uri="{FF2B5EF4-FFF2-40B4-BE49-F238E27FC236}">
                  <a16:creationId xmlns:a16="http://schemas.microsoft.com/office/drawing/2014/main" id="{81ED7188-13C0-4558-9CB2-F5A70584B66F}"/>
                </a:ext>
              </a:extLst>
            </p:cNvPr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501;p65">
              <a:extLst>
                <a:ext uri="{FF2B5EF4-FFF2-40B4-BE49-F238E27FC236}">
                  <a16:creationId xmlns:a16="http://schemas.microsoft.com/office/drawing/2014/main" id="{5A4B5578-27EA-41B9-BD87-E1BFFDBF7F04}"/>
                </a:ext>
              </a:extLst>
            </p:cNvPr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502;p65">
              <a:extLst>
                <a:ext uri="{FF2B5EF4-FFF2-40B4-BE49-F238E27FC236}">
                  <a16:creationId xmlns:a16="http://schemas.microsoft.com/office/drawing/2014/main" id="{40E98A7B-6165-4F94-A1C9-EA96820D1ABB}"/>
                </a:ext>
              </a:extLst>
            </p:cNvPr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503;p65">
              <a:extLst>
                <a:ext uri="{FF2B5EF4-FFF2-40B4-BE49-F238E27FC236}">
                  <a16:creationId xmlns:a16="http://schemas.microsoft.com/office/drawing/2014/main" id="{2A3C6E5A-1B51-4995-944E-D08B854ADE0D}"/>
                </a:ext>
              </a:extLst>
            </p:cNvPr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2839;p65">
            <a:extLst>
              <a:ext uri="{FF2B5EF4-FFF2-40B4-BE49-F238E27FC236}">
                <a16:creationId xmlns:a16="http://schemas.microsoft.com/office/drawing/2014/main" id="{9E6AF876-18A5-4224-B4D3-2FBBD2409F9C}"/>
              </a:ext>
            </a:extLst>
          </p:cNvPr>
          <p:cNvGrpSpPr/>
          <p:nvPr/>
        </p:nvGrpSpPr>
        <p:grpSpPr>
          <a:xfrm>
            <a:off x="1223995" y="1553477"/>
            <a:ext cx="346610" cy="449582"/>
            <a:chOff x="2390298" y="2185817"/>
            <a:chExt cx="367522" cy="476707"/>
          </a:xfrm>
        </p:grpSpPr>
        <p:sp>
          <p:nvSpPr>
            <p:cNvPr id="110" name="Google Shape;2840;p65">
              <a:extLst>
                <a:ext uri="{FF2B5EF4-FFF2-40B4-BE49-F238E27FC236}">
                  <a16:creationId xmlns:a16="http://schemas.microsoft.com/office/drawing/2014/main" id="{8FC037A0-B422-4949-BC03-6929749C984B}"/>
                </a:ext>
              </a:extLst>
            </p:cNvPr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41;p65">
              <a:extLst>
                <a:ext uri="{FF2B5EF4-FFF2-40B4-BE49-F238E27FC236}">
                  <a16:creationId xmlns:a16="http://schemas.microsoft.com/office/drawing/2014/main" id="{8D9235DE-7E16-4CDB-B681-9015086CD7EF}"/>
                </a:ext>
              </a:extLst>
            </p:cNvPr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42;p65">
              <a:extLst>
                <a:ext uri="{FF2B5EF4-FFF2-40B4-BE49-F238E27FC236}">
                  <a16:creationId xmlns:a16="http://schemas.microsoft.com/office/drawing/2014/main" id="{7D3A973B-8332-43D0-B424-D7AE7148E58F}"/>
                </a:ext>
              </a:extLst>
            </p:cNvPr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3;p65">
              <a:extLst>
                <a:ext uri="{FF2B5EF4-FFF2-40B4-BE49-F238E27FC236}">
                  <a16:creationId xmlns:a16="http://schemas.microsoft.com/office/drawing/2014/main" id="{0954CC9E-32EE-403D-944D-AF793A77195F}"/>
                </a:ext>
              </a:extLst>
            </p:cNvPr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4" name="Google Shape;2877;p65">
            <a:extLst>
              <a:ext uri="{FF2B5EF4-FFF2-40B4-BE49-F238E27FC236}">
                <a16:creationId xmlns:a16="http://schemas.microsoft.com/office/drawing/2014/main" id="{493396AE-6AEF-44B8-92C9-E48096A35C29}"/>
              </a:ext>
            </a:extLst>
          </p:cNvPr>
          <p:cNvGrpSpPr/>
          <p:nvPr/>
        </p:nvGrpSpPr>
        <p:grpSpPr>
          <a:xfrm>
            <a:off x="4325139" y="3126490"/>
            <a:ext cx="566760" cy="499131"/>
            <a:chOff x="6364359" y="1465927"/>
            <a:chExt cx="477540" cy="417758"/>
          </a:xfrm>
        </p:grpSpPr>
        <p:sp>
          <p:nvSpPr>
            <p:cNvPr id="115" name="Google Shape;2878;p65">
              <a:extLst>
                <a:ext uri="{FF2B5EF4-FFF2-40B4-BE49-F238E27FC236}">
                  <a16:creationId xmlns:a16="http://schemas.microsoft.com/office/drawing/2014/main" id="{2733EE94-C0C9-414F-9A42-1277FF8459C3}"/>
                </a:ext>
              </a:extLst>
            </p:cNvPr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79;p65">
              <a:extLst>
                <a:ext uri="{FF2B5EF4-FFF2-40B4-BE49-F238E27FC236}">
                  <a16:creationId xmlns:a16="http://schemas.microsoft.com/office/drawing/2014/main" id="{7D033B34-1CB9-4595-8FB3-815B48EBBD2D}"/>
                </a:ext>
              </a:extLst>
            </p:cNvPr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80;p65">
              <a:extLst>
                <a:ext uri="{FF2B5EF4-FFF2-40B4-BE49-F238E27FC236}">
                  <a16:creationId xmlns:a16="http://schemas.microsoft.com/office/drawing/2014/main" id="{D1481A8E-F479-466C-A2D2-3809D7D87A56}"/>
                </a:ext>
              </a:extLst>
            </p:cNvPr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81;p65">
              <a:extLst>
                <a:ext uri="{FF2B5EF4-FFF2-40B4-BE49-F238E27FC236}">
                  <a16:creationId xmlns:a16="http://schemas.microsoft.com/office/drawing/2014/main" id="{F536F64A-510A-4A83-ABC9-DFCF1BD0C64D}"/>
                </a:ext>
              </a:extLst>
            </p:cNvPr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882;p65">
              <a:extLst>
                <a:ext uri="{FF2B5EF4-FFF2-40B4-BE49-F238E27FC236}">
                  <a16:creationId xmlns:a16="http://schemas.microsoft.com/office/drawing/2014/main" id="{CA9AA0DA-85E1-4E6F-8BBE-231B17AD46BF}"/>
                </a:ext>
              </a:extLst>
            </p:cNvPr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883;p65">
              <a:extLst>
                <a:ext uri="{FF2B5EF4-FFF2-40B4-BE49-F238E27FC236}">
                  <a16:creationId xmlns:a16="http://schemas.microsoft.com/office/drawing/2014/main" id="{859181B3-0CBA-45C4-9D57-313EBBA69990}"/>
                </a:ext>
              </a:extLst>
            </p:cNvPr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884;p65">
              <a:extLst>
                <a:ext uri="{FF2B5EF4-FFF2-40B4-BE49-F238E27FC236}">
                  <a16:creationId xmlns:a16="http://schemas.microsoft.com/office/drawing/2014/main" id="{81A96D96-7F28-40A1-AAED-2E02D68E45B9}"/>
                </a:ext>
              </a:extLst>
            </p:cNvPr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885;p65">
              <a:extLst>
                <a:ext uri="{FF2B5EF4-FFF2-40B4-BE49-F238E27FC236}">
                  <a16:creationId xmlns:a16="http://schemas.microsoft.com/office/drawing/2014/main" id="{51ACCCBB-5B27-4717-98CA-831F58F2894F}"/>
                </a:ext>
              </a:extLst>
            </p:cNvPr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2886;p65">
              <a:extLst>
                <a:ext uri="{FF2B5EF4-FFF2-40B4-BE49-F238E27FC236}">
                  <a16:creationId xmlns:a16="http://schemas.microsoft.com/office/drawing/2014/main" id="{9D402909-6952-4C2D-8729-2E35A8E9D77A}"/>
                </a:ext>
              </a:extLst>
            </p:cNvPr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764;p45">
            <a:extLst>
              <a:ext uri="{FF2B5EF4-FFF2-40B4-BE49-F238E27FC236}">
                <a16:creationId xmlns:a16="http://schemas.microsoft.com/office/drawing/2014/main" id="{92F7593C-1ACA-463B-ABA7-06B5D4A89838}"/>
              </a:ext>
            </a:extLst>
          </p:cNvPr>
          <p:cNvSpPr txBox="1">
            <a:spLocks/>
          </p:cNvSpPr>
          <p:nvPr/>
        </p:nvSpPr>
        <p:spPr>
          <a:xfrm>
            <a:off x="3520770" y="1964488"/>
            <a:ext cx="2117586" cy="7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he-IL" sz="1600" dirty="0">
                <a:cs typeface="+mn-cs"/>
              </a:rPr>
              <a:t>תצוגת ערכים חזרתית בזמן חיפוש</a:t>
            </a:r>
            <a:endParaRPr lang="he-IL" sz="1200" dirty="0">
              <a:cs typeface="+mn-cs"/>
            </a:endParaRPr>
          </a:p>
        </p:txBody>
      </p:sp>
      <p:sp>
        <p:nvSpPr>
          <p:cNvPr id="53" name="Google Shape;1764;p45">
            <a:extLst>
              <a:ext uri="{FF2B5EF4-FFF2-40B4-BE49-F238E27FC236}">
                <a16:creationId xmlns:a16="http://schemas.microsoft.com/office/drawing/2014/main" id="{02508A46-6B6D-4E37-B72B-86A537BC91A5}"/>
              </a:ext>
            </a:extLst>
          </p:cNvPr>
          <p:cNvSpPr txBox="1">
            <a:spLocks/>
          </p:cNvSpPr>
          <p:nvPr/>
        </p:nvSpPr>
        <p:spPr>
          <a:xfrm>
            <a:off x="3575104" y="3589019"/>
            <a:ext cx="2117586" cy="7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he-IL" sz="1600" dirty="0">
                <a:cs typeface="+mn-cs"/>
              </a:rPr>
              <a:t>צמצום תלות בין חלקי המערכת</a:t>
            </a:r>
            <a:endParaRPr lang="he-IL" sz="1200" dirty="0">
              <a:cs typeface="+mn-cs"/>
            </a:endParaRPr>
          </a:p>
        </p:txBody>
      </p:sp>
      <p:sp>
        <p:nvSpPr>
          <p:cNvPr id="54" name="Google Shape;1764;p45">
            <a:extLst>
              <a:ext uri="{FF2B5EF4-FFF2-40B4-BE49-F238E27FC236}">
                <a16:creationId xmlns:a16="http://schemas.microsoft.com/office/drawing/2014/main" id="{AA7545B6-2A9F-4F3D-B088-2E4DAA9BC6F5}"/>
              </a:ext>
            </a:extLst>
          </p:cNvPr>
          <p:cNvSpPr txBox="1">
            <a:spLocks/>
          </p:cNvSpPr>
          <p:nvPr/>
        </p:nvSpPr>
        <p:spPr>
          <a:xfrm>
            <a:off x="6647953" y="1964488"/>
            <a:ext cx="2117586" cy="7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he-IL" sz="1600" dirty="0">
                <a:cs typeface="+mn-cs"/>
              </a:rPr>
              <a:t>חלוקת עבודה הוגנת בין חברי הצוות</a:t>
            </a:r>
            <a:endParaRPr lang="he-IL" sz="1050" dirty="0">
              <a:cs typeface="+mn-cs"/>
            </a:endParaRPr>
          </a:p>
        </p:txBody>
      </p:sp>
      <p:sp>
        <p:nvSpPr>
          <p:cNvPr id="55" name="Google Shape;1764;p45">
            <a:extLst>
              <a:ext uri="{FF2B5EF4-FFF2-40B4-BE49-F238E27FC236}">
                <a16:creationId xmlns:a16="http://schemas.microsoft.com/office/drawing/2014/main" id="{48D16F37-3185-4925-A13A-6F53C78EAAE5}"/>
              </a:ext>
            </a:extLst>
          </p:cNvPr>
          <p:cNvSpPr txBox="1">
            <a:spLocks/>
          </p:cNvSpPr>
          <p:nvPr/>
        </p:nvSpPr>
        <p:spPr>
          <a:xfrm>
            <a:off x="6602775" y="3563292"/>
            <a:ext cx="2117586" cy="70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/>
            <a:r>
              <a:rPr lang="he-IL" sz="1600" dirty="0">
                <a:cs typeface="+mn-cs"/>
              </a:rPr>
              <a:t>בדיקות ואיתור באגים במקביל לפיתוח</a:t>
            </a:r>
            <a:endParaRPr lang="he-IL" sz="1050" dirty="0">
              <a:cs typeface="+mn-cs"/>
            </a:endParaRPr>
          </a:p>
        </p:txBody>
      </p:sp>
      <p:sp>
        <p:nvSpPr>
          <p:cNvPr id="56" name="Google Shape;2844;p65">
            <a:extLst>
              <a:ext uri="{FF2B5EF4-FFF2-40B4-BE49-F238E27FC236}">
                <a16:creationId xmlns:a16="http://schemas.microsoft.com/office/drawing/2014/main" id="{599DF9E4-8785-4A7C-AB7F-4C38618B2B70}"/>
              </a:ext>
            </a:extLst>
          </p:cNvPr>
          <p:cNvSpPr/>
          <p:nvPr/>
        </p:nvSpPr>
        <p:spPr>
          <a:xfrm>
            <a:off x="1494741" y="3185292"/>
            <a:ext cx="449559" cy="39107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2644;p65">
            <a:extLst>
              <a:ext uri="{FF2B5EF4-FFF2-40B4-BE49-F238E27FC236}">
                <a16:creationId xmlns:a16="http://schemas.microsoft.com/office/drawing/2014/main" id="{95708C83-7634-4F7B-B5EA-92FB4738DDCC}"/>
              </a:ext>
            </a:extLst>
          </p:cNvPr>
          <p:cNvGrpSpPr/>
          <p:nvPr/>
        </p:nvGrpSpPr>
        <p:grpSpPr>
          <a:xfrm>
            <a:off x="7489853" y="1552561"/>
            <a:ext cx="320778" cy="449547"/>
            <a:chOff x="6433044" y="2952837"/>
            <a:chExt cx="340132" cy="476669"/>
          </a:xfrm>
        </p:grpSpPr>
        <p:sp>
          <p:nvSpPr>
            <p:cNvPr id="58" name="Google Shape;2645;p65">
              <a:extLst>
                <a:ext uri="{FF2B5EF4-FFF2-40B4-BE49-F238E27FC236}">
                  <a16:creationId xmlns:a16="http://schemas.microsoft.com/office/drawing/2014/main" id="{8BED784C-D786-432A-8AAA-DE56E28AE834}"/>
                </a:ext>
              </a:extLst>
            </p:cNvPr>
            <p:cNvSpPr/>
            <p:nvPr/>
          </p:nvSpPr>
          <p:spPr>
            <a:xfrm>
              <a:off x="6433044" y="2952837"/>
              <a:ext cx="340132" cy="476669"/>
            </a:xfrm>
            <a:custGeom>
              <a:avLst/>
              <a:gdLst/>
              <a:ahLst/>
              <a:cxnLst/>
              <a:rect l="l" t="t" r="r" b="b"/>
              <a:pathLst>
                <a:path w="8978" h="12582" extrusionOk="0">
                  <a:moveTo>
                    <a:pt x="6914" y="669"/>
                  </a:moveTo>
                  <a:lnTo>
                    <a:pt x="8393" y="2360"/>
                  </a:lnTo>
                  <a:lnTo>
                    <a:pt x="6914" y="2360"/>
                  </a:lnTo>
                  <a:lnTo>
                    <a:pt x="6914" y="669"/>
                  </a:lnTo>
                  <a:close/>
                  <a:moveTo>
                    <a:pt x="184" y="1"/>
                  </a:moveTo>
                  <a:cubicBezTo>
                    <a:pt x="82" y="1"/>
                    <a:pt x="1" y="84"/>
                    <a:pt x="1" y="184"/>
                  </a:cubicBezTo>
                  <a:lnTo>
                    <a:pt x="1" y="12398"/>
                  </a:lnTo>
                  <a:cubicBezTo>
                    <a:pt x="1" y="12500"/>
                    <a:pt x="83" y="12582"/>
                    <a:pt x="184" y="12582"/>
                  </a:cubicBezTo>
                  <a:lnTo>
                    <a:pt x="8793" y="12582"/>
                  </a:lnTo>
                  <a:cubicBezTo>
                    <a:pt x="8896" y="12582"/>
                    <a:pt x="8977" y="12499"/>
                    <a:pt x="8977" y="12398"/>
                  </a:cubicBezTo>
                  <a:lnTo>
                    <a:pt x="8977" y="2550"/>
                  </a:lnTo>
                  <a:cubicBezTo>
                    <a:pt x="8978" y="2507"/>
                    <a:pt x="8962" y="2464"/>
                    <a:pt x="8934" y="2430"/>
                  </a:cubicBezTo>
                  <a:lnTo>
                    <a:pt x="6867" y="64"/>
                  </a:lnTo>
                  <a:cubicBezTo>
                    <a:pt x="6833" y="23"/>
                    <a:pt x="6782" y="1"/>
                    <a:pt x="6729" y="1"/>
                  </a:cubicBezTo>
                  <a:lnTo>
                    <a:pt x="2844" y="1"/>
                  </a:lnTo>
                  <a:cubicBezTo>
                    <a:pt x="2749" y="1"/>
                    <a:pt x="2664" y="70"/>
                    <a:pt x="2656" y="165"/>
                  </a:cubicBezTo>
                  <a:cubicBezTo>
                    <a:pt x="2646" y="272"/>
                    <a:pt x="2730" y="361"/>
                    <a:pt x="2835" y="361"/>
                  </a:cubicBezTo>
                  <a:lnTo>
                    <a:pt x="6553" y="361"/>
                  </a:lnTo>
                  <a:lnTo>
                    <a:pt x="6553" y="2569"/>
                  </a:lnTo>
                  <a:cubicBezTo>
                    <a:pt x="6553" y="2671"/>
                    <a:pt x="6636" y="2752"/>
                    <a:pt x="6738" y="2752"/>
                  </a:cubicBezTo>
                  <a:lnTo>
                    <a:pt x="8618" y="2752"/>
                  </a:lnTo>
                  <a:lnTo>
                    <a:pt x="8618" y="12222"/>
                  </a:lnTo>
                  <a:lnTo>
                    <a:pt x="361" y="12222"/>
                  </a:lnTo>
                  <a:lnTo>
                    <a:pt x="361" y="361"/>
                  </a:lnTo>
                  <a:lnTo>
                    <a:pt x="1941" y="361"/>
                  </a:lnTo>
                  <a:cubicBezTo>
                    <a:pt x="2037" y="361"/>
                    <a:pt x="2122" y="292"/>
                    <a:pt x="2130" y="198"/>
                  </a:cubicBezTo>
                  <a:cubicBezTo>
                    <a:pt x="2138" y="90"/>
                    <a:pt x="2055" y="1"/>
                    <a:pt x="19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46;p65">
              <a:extLst>
                <a:ext uri="{FF2B5EF4-FFF2-40B4-BE49-F238E27FC236}">
                  <a16:creationId xmlns:a16="http://schemas.microsoft.com/office/drawing/2014/main" id="{3ACD35DF-DA61-456F-BF11-7A51067F4683}"/>
                </a:ext>
              </a:extLst>
            </p:cNvPr>
            <p:cNvSpPr/>
            <p:nvPr/>
          </p:nvSpPr>
          <p:spPr>
            <a:xfrm>
              <a:off x="6498472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47;p65">
              <a:extLst>
                <a:ext uri="{FF2B5EF4-FFF2-40B4-BE49-F238E27FC236}">
                  <a16:creationId xmlns:a16="http://schemas.microsoft.com/office/drawing/2014/main" id="{F0B8514B-9BA2-40D7-AFFA-6B930705500A}"/>
                </a:ext>
              </a:extLst>
            </p:cNvPr>
            <p:cNvSpPr/>
            <p:nvPr/>
          </p:nvSpPr>
          <p:spPr>
            <a:xfrm>
              <a:off x="6498472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0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1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48;p65">
              <a:extLst>
                <a:ext uri="{FF2B5EF4-FFF2-40B4-BE49-F238E27FC236}">
                  <a16:creationId xmlns:a16="http://schemas.microsoft.com/office/drawing/2014/main" id="{400F2A4D-ED67-4B10-8B9C-47ABEB797544}"/>
                </a:ext>
              </a:extLst>
            </p:cNvPr>
            <p:cNvSpPr/>
            <p:nvPr/>
          </p:nvSpPr>
          <p:spPr>
            <a:xfrm>
              <a:off x="6498472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0"/>
                  </a:moveTo>
                  <a:cubicBezTo>
                    <a:pt x="102" y="0"/>
                    <a:pt x="18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0"/>
                    <a:pt x="665" y="196"/>
                  </a:cubicBezTo>
                  <a:cubicBezTo>
                    <a:pt x="673" y="89"/>
                    <a:pt x="589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649;p65">
              <a:extLst>
                <a:ext uri="{FF2B5EF4-FFF2-40B4-BE49-F238E27FC236}">
                  <a16:creationId xmlns:a16="http://schemas.microsoft.com/office/drawing/2014/main" id="{1F2A6A17-9A60-442F-A01A-C2EECFA60D7C}"/>
                </a:ext>
              </a:extLst>
            </p:cNvPr>
            <p:cNvSpPr/>
            <p:nvPr/>
          </p:nvSpPr>
          <p:spPr>
            <a:xfrm>
              <a:off x="6589585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2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650;p65">
              <a:extLst>
                <a:ext uri="{FF2B5EF4-FFF2-40B4-BE49-F238E27FC236}">
                  <a16:creationId xmlns:a16="http://schemas.microsoft.com/office/drawing/2014/main" id="{4A3FAEA6-D29E-4896-905E-748FC96B3A07}"/>
                </a:ext>
              </a:extLst>
            </p:cNvPr>
            <p:cNvSpPr/>
            <p:nvPr/>
          </p:nvSpPr>
          <p:spPr>
            <a:xfrm>
              <a:off x="6589585" y="3331498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0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1"/>
                    <a:pt x="665" y="197"/>
                  </a:cubicBezTo>
                  <a:cubicBezTo>
                    <a:pt x="674" y="90"/>
                    <a:pt x="589" y="1"/>
                    <a:pt x="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51;p65">
              <a:extLst>
                <a:ext uri="{FF2B5EF4-FFF2-40B4-BE49-F238E27FC236}">
                  <a16:creationId xmlns:a16="http://schemas.microsoft.com/office/drawing/2014/main" id="{0E0FCF75-23D0-40E7-B59F-723030D29E1B}"/>
                </a:ext>
              </a:extLst>
            </p:cNvPr>
            <p:cNvSpPr/>
            <p:nvPr/>
          </p:nvSpPr>
          <p:spPr>
            <a:xfrm>
              <a:off x="6589585" y="3356312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2"/>
                    <a:pt x="84" y="361"/>
                    <a:pt x="189" y="361"/>
                  </a:cubicBezTo>
                  <a:lnTo>
                    <a:pt x="476" y="361"/>
                  </a:lnTo>
                  <a:cubicBezTo>
                    <a:pt x="571" y="361"/>
                    <a:pt x="656" y="290"/>
                    <a:pt x="665" y="196"/>
                  </a:cubicBezTo>
                  <a:cubicBezTo>
                    <a:pt x="674" y="89"/>
                    <a:pt x="589" y="0"/>
                    <a:pt x="4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52;p65">
              <a:extLst>
                <a:ext uri="{FF2B5EF4-FFF2-40B4-BE49-F238E27FC236}">
                  <a16:creationId xmlns:a16="http://schemas.microsoft.com/office/drawing/2014/main" id="{B5D8D783-A063-4B55-A1F8-90A8D9A03724}"/>
                </a:ext>
              </a:extLst>
            </p:cNvPr>
            <p:cNvSpPr/>
            <p:nvPr/>
          </p:nvSpPr>
          <p:spPr>
            <a:xfrm>
              <a:off x="6472786" y="3076986"/>
              <a:ext cx="259436" cy="319030"/>
            </a:xfrm>
            <a:custGeom>
              <a:avLst/>
              <a:gdLst/>
              <a:ahLst/>
              <a:cxnLst/>
              <a:rect l="l" t="t" r="r" b="b"/>
              <a:pathLst>
                <a:path w="6848" h="8421" extrusionOk="0">
                  <a:moveTo>
                    <a:pt x="1015" y="363"/>
                  </a:moveTo>
                  <a:cubicBezTo>
                    <a:pt x="1340" y="363"/>
                    <a:pt x="1605" y="628"/>
                    <a:pt x="1605" y="953"/>
                  </a:cubicBezTo>
                  <a:cubicBezTo>
                    <a:pt x="1605" y="1278"/>
                    <a:pt x="1340" y="1542"/>
                    <a:pt x="1015" y="1542"/>
                  </a:cubicBezTo>
                  <a:cubicBezTo>
                    <a:pt x="690" y="1542"/>
                    <a:pt x="426" y="1278"/>
                    <a:pt x="426" y="953"/>
                  </a:cubicBezTo>
                  <a:cubicBezTo>
                    <a:pt x="426" y="628"/>
                    <a:pt x="690" y="363"/>
                    <a:pt x="1015" y="363"/>
                  </a:cubicBezTo>
                  <a:close/>
                  <a:moveTo>
                    <a:pt x="3420" y="363"/>
                  </a:moveTo>
                  <a:cubicBezTo>
                    <a:pt x="3744" y="363"/>
                    <a:pt x="4009" y="628"/>
                    <a:pt x="4009" y="953"/>
                  </a:cubicBezTo>
                  <a:cubicBezTo>
                    <a:pt x="4009" y="1278"/>
                    <a:pt x="3744" y="1542"/>
                    <a:pt x="3420" y="1542"/>
                  </a:cubicBezTo>
                  <a:cubicBezTo>
                    <a:pt x="3095" y="1542"/>
                    <a:pt x="2831" y="1278"/>
                    <a:pt x="2831" y="953"/>
                  </a:cubicBezTo>
                  <a:cubicBezTo>
                    <a:pt x="2831" y="628"/>
                    <a:pt x="3095" y="363"/>
                    <a:pt x="3420" y="363"/>
                  </a:cubicBezTo>
                  <a:close/>
                  <a:moveTo>
                    <a:pt x="5825" y="363"/>
                  </a:moveTo>
                  <a:cubicBezTo>
                    <a:pt x="6150" y="363"/>
                    <a:pt x="6414" y="628"/>
                    <a:pt x="6414" y="953"/>
                  </a:cubicBezTo>
                  <a:cubicBezTo>
                    <a:pt x="6414" y="1278"/>
                    <a:pt x="6150" y="1542"/>
                    <a:pt x="5825" y="1542"/>
                  </a:cubicBezTo>
                  <a:cubicBezTo>
                    <a:pt x="5501" y="1542"/>
                    <a:pt x="5236" y="1278"/>
                    <a:pt x="5236" y="953"/>
                  </a:cubicBezTo>
                  <a:cubicBezTo>
                    <a:pt x="5236" y="628"/>
                    <a:pt x="5501" y="363"/>
                    <a:pt x="5825" y="363"/>
                  </a:cubicBezTo>
                  <a:close/>
                  <a:moveTo>
                    <a:pt x="4881" y="3080"/>
                  </a:moveTo>
                  <a:lnTo>
                    <a:pt x="4881" y="4031"/>
                  </a:lnTo>
                  <a:lnTo>
                    <a:pt x="1966" y="4031"/>
                  </a:lnTo>
                  <a:lnTo>
                    <a:pt x="1966" y="3080"/>
                  </a:lnTo>
                  <a:close/>
                  <a:moveTo>
                    <a:pt x="1638" y="5735"/>
                  </a:moveTo>
                  <a:lnTo>
                    <a:pt x="1638" y="8029"/>
                  </a:lnTo>
                  <a:lnTo>
                    <a:pt x="393" y="8029"/>
                  </a:lnTo>
                  <a:lnTo>
                    <a:pt x="393" y="5735"/>
                  </a:lnTo>
                  <a:close/>
                  <a:moveTo>
                    <a:pt x="4030" y="5735"/>
                  </a:moveTo>
                  <a:lnTo>
                    <a:pt x="4030" y="8029"/>
                  </a:lnTo>
                  <a:lnTo>
                    <a:pt x="2785" y="8029"/>
                  </a:lnTo>
                  <a:lnTo>
                    <a:pt x="2785" y="5735"/>
                  </a:lnTo>
                  <a:close/>
                  <a:moveTo>
                    <a:pt x="5814" y="0"/>
                  </a:moveTo>
                  <a:cubicBezTo>
                    <a:pt x="5298" y="0"/>
                    <a:pt x="4879" y="430"/>
                    <a:pt x="4879" y="958"/>
                  </a:cubicBezTo>
                  <a:cubicBezTo>
                    <a:pt x="4879" y="1423"/>
                    <a:pt x="5204" y="1812"/>
                    <a:pt x="5637" y="1897"/>
                  </a:cubicBezTo>
                  <a:lnTo>
                    <a:pt x="5637" y="3049"/>
                  </a:lnTo>
                  <a:lnTo>
                    <a:pt x="5244" y="3049"/>
                  </a:lnTo>
                  <a:lnTo>
                    <a:pt x="5244" y="2905"/>
                  </a:lnTo>
                  <a:cubicBezTo>
                    <a:pt x="5244" y="2803"/>
                    <a:pt x="5161" y="2722"/>
                    <a:pt x="5061" y="2722"/>
                  </a:cubicBezTo>
                  <a:lnTo>
                    <a:pt x="3606" y="2722"/>
                  </a:lnTo>
                  <a:lnTo>
                    <a:pt x="3606" y="1900"/>
                  </a:lnTo>
                  <a:cubicBezTo>
                    <a:pt x="4050" y="1811"/>
                    <a:pt x="4382" y="1402"/>
                    <a:pt x="4362" y="918"/>
                  </a:cubicBezTo>
                  <a:cubicBezTo>
                    <a:pt x="4343" y="439"/>
                    <a:pt x="3966" y="37"/>
                    <a:pt x="3487" y="5"/>
                  </a:cubicBezTo>
                  <a:cubicBezTo>
                    <a:pt x="3466" y="4"/>
                    <a:pt x="3446" y="3"/>
                    <a:pt x="3425" y="3"/>
                  </a:cubicBezTo>
                  <a:cubicBezTo>
                    <a:pt x="2908" y="3"/>
                    <a:pt x="2488" y="433"/>
                    <a:pt x="2488" y="960"/>
                  </a:cubicBezTo>
                  <a:cubicBezTo>
                    <a:pt x="2488" y="1425"/>
                    <a:pt x="2814" y="1814"/>
                    <a:pt x="3246" y="1900"/>
                  </a:cubicBezTo>
                  <a:lnTo>
                    <a:pt x="3246" y="2722"/>
                  </a:lnTo>
                  <a:lnTo>
                    <a:pt x="1791" y="2722"/>
                  </a:lnTo>
                  <a:cubicBezTo>
                    <a:pt x="1689" y="2722"/>
                    <a:pt x="1608" y="2804"/>
                    <a:pt x="1608" y="2905"/>
                  </a:cubicBezTo>
                  <a:lnTo>
                    <a:pt x="1608" y="3049"/>
                  </a:lnTo>
                  <a:lnTo>
                    <a:pt x="1183" y="3049"/>
                  </a:lnTo>
                  <a:lnTo>
                    <a:pt x="1183" y="1903"/>
                  </a:lnTo>
                  <a:cubicBezTo>
                    <a:pt x="1611" y="1817"/>
                    <a:pt x="1937" y="1430"/>
                    <a:pt x="1937" y="963"/>
                  </a:cubicBezTo>
                  <a:cubicBezTo>
                    <a:pt x="1937" y="434"/>
                    <a:pt x="1514" y="5"/>
                    <a:pt x="996" y="5"/>
                  </a:cubicBezTo>
                  <a:cubicBezTo>
                    <a:pt x="976" y="5"/>
                    <a:pt x="957" y="6"/>
                    <a:pt x="938" y="7"/>
                  </a:cubicBezTo>
                  <a:cubicBezTo>
                    <a:pt x="458" y="39"/>
                    <a:pt x="82" y="440"/>
                    <a:pt x="62" y="922"/>
                  </a:cubicBezTo>
                  <a:cubicBezTo>
                    <a:pt x="41" y="1404"/>
                    <a:pt x="375" y="1814"/>
                    <a:pt x="819" y="1902"/>
                  </a:cubicBezTo>
                  <a:lnTo>
                    <a:pt x="819" y="3225"/>
                  </a:lnTo>
                  <a:cubicBezTo>
                    <a:pt x="819" y="3326"/>
                    <a:pt x="901" y="3408"/>
                    <a:pt x="1002" y="3408"/>
                  </a:cubicBezTo>
                  <a:lnTo>
                    <a:pt x="1605" y="3408"/>
                  </a:lnTo>
                  <a:lnTo>
                    <a:pt x="1605" y="3735"/>
                  </a:lnTo>
                  <a:lnTo>
                    <a:pt x="1002" y="3735"/>
                  </a:lnTo>
                  <a:cubicBezTo>
                    <a:pt x="900" y="3735"/>
                    <a:pt x="819" y="3818"/>
                    <a:pt x="819" y="3919"/>
                  </a:cubicBezTo>
                  <a:lnTo>
                    <a:pt x="819" y="5374"/>
                  </a:lnTo>
                  <a:lnTo>
                    <a:pt x="183" y="5374"/>
                  </a:lnTo>
                  <a:cubicBezTo>
                    <a:pt x="82" y="5374"/>
                    <a:pt x="0" y="5457"/>
                    <a:pt x="0" y="5557"/>
                  </a:cubicBezTo>
                  <a:lnTo>
                    <a:pt x="0" y="8237"/>
                  </a:lnTo>
                  <a:cubicBezTo>
                    <a:pt x="0" y="8339"/>
                    <a:pt x="83" y="8421"/>
                    <a:pt x="183" y="8421"/>
                  </a:cubicBezTo>
                  <a:lnTo>
                    <a:pt x="1815" y="8421"/>
                  </a:lnTo>
                  <a:cubicBezTo>
                    <a:pt x="1917" y="8421"/>
                    <a:pt x="1998" y="8338"/>
                    <a:pt x="1998" y="8237"/>
                  </a:cubicBezTo>
                  <a:lnTo>
                    <a:pt x="1998" y="5557"/>
                  </a:lnTo>
                  <a:cubicBezTo>
                    <a:pt x="1998" y="5456"/>
                    <a:pt x="1916" y="5374"/>
                    <a:pt x="1815" y="5374"/>
                  </a:cubicBezTo>
                  <a:lnTo>
                    <a:pt x="1213" y="5374"/>
                  </a:lnTo>
                  <a:lnTo>
                    <a:pt x="1213" y="4096"/>
                  </a:lnTo>
                  <a:lnTo>
                    <a:pt x="1606" y="4096"/>
                  </a:lnTo>
                  <a:lnTo>
                    <a:pt x="1606" y="4241"/>
                  </a:lnTo>
                  <a:cubicBezTo>
                    <a:pt x="1606" y="4342"/>
                    <a:pt x="1688" y="4424"/>
                    <a:pt x="1789" y="4424"/>
                  </a:cubicBezTo>
                  <a:lnTo>
                    <a:pt x="3244" y="4424"/>
                  </a:lnTo>
                  <a:lnTo>
                    <a:pt x="3244" y="5374"/>
                  </a:lnTo>
                  <a:lnTo>
                    <a:pt x="2608" y="5374"/>
                  </a:lnTo>
                  <a:cubicBezTo>
                    <a:pt x="2506" y="5374"/>
                    <a:pt x="2425" y="5457"/>
                    <a:pt x="2425" y="5557"/>
                  </a:cubicBezTo>
                  <a:lnTo>
                    <a:pt x="2425" y="8237"/>
                  </a:lnTo>
                  <a:cubicBezTo>
                    <a:pt x="2425" y="8339"/>
                    <a:pt x="2507" y="8421"/>
                    <a:pt x="2608" y="8421"/>
                  </a:cubicBezTo>
                  <a:lnTo>
                    <a:pt x="4240" y="8421"/>
                  </a:lnTo>
                  <a:cubicBezTo>
                    <a:pt x="4341" y="8421"/>
                    <a:pt x="4423" y="8338"/>
                    <a:pt x="4423" y="8237"/>
                  </a:cubicBezTo>
                  <a:lnTo>
                    <a:pt x="4423" y="5557"/>
                  </a:lnTo>
                  <a:cubicBezTo>
                    <a:pt x="4423" y="5456"/>
                    <a:pt x="4340" y="5374"/>
                    <a:pt x="4240" y="5374"/>
                  </a:cubicBezTo>
                  <a:lnTo>
                    <a:pt x="3605" y="5374"/>
                  </a:lnTo>
                  <a:lnTo>
                    <a:pt x="3605" y="4424"/>
                  </a:lnTo>
                  <a:lnTo>
                    <a:pt x="5059" y="4424"/>
                  </a:lnTo>
                  <a:cubicBezTo>
                    <a:pt x="5161" y="4424"/>
                    <a:pt x="5242" y="4341"/>
                    <a:pt x="5242" y="4241"/>
                  </a:cubicBezTo>
                  <a:lnTo>
                    <a:pt x="5242" y="4096"/>
                  </a:lnTo>
                  <a:lnTo>
                    <a:pt x="5635" y="4096"/>
                  </a:lnTo>
                  <a:lnTo>
                    <a:pt x="5635" y="5374"/>
                  </a:lnTo>
                  <a:lnTo>
                    <a:pt x="5033" y="5374"/>
                  </a:lnTo>
                  <a:cubicBezTo>
                    <a:pt x="4931" y="5374"/>
                    <a:pt x="4849" y="5457"/>
                    <a:pt x="4849" y="5557"/>
                  </a:cubicBezTo>
                  <a:lnTo>
                    <a:pt x="4849" y="8237"/>
                  </a:lnTo>
                  <a:cubicBezTo>
                    <a:pt x="4849" y="8339"/>
                    <a:pt x="4932" y="8421"/>
                    <a:pt x="5033" y="8421"/>
                  </a:cubicBezTo>
                  <a:lnTo>
                    <a:pt x="6665" y="8421"/>
                  </a:lnTo>
                  <a:cubicBezTo>
                    <a:pt x="6766" y="8421"/>
                    <a:pt x="6848" y="8339"/>
                    <a:pt x="6848" y="8238"/>
                  </a:cubicBezTo>
                  <a:lnTo>
                    <a:pt x="6848" y="7578"/>
                  </a:lnTo>
                  <a:cubicBezTo>
                    <a:pt x="6848" y="7482"/>
                    <a:pt x="6779" y="7396"/>
                    <a:pt x="6684" y="7388"/>
                  </a:cubicBezTo>
                  <a:cubicBezTo>
                    <a:pt x="6679" y="7387"/>
                    <a:pt x="6673" y="7387"/>
                    <a:pt x="6668" y="7387"/>
                  </a:cubicBezTo>
                  <a:cubicBezTo>
                    <a:pt x="6568" y="7387"/>
                    <a:pt x="6487" y="7469"/>
                    <a:pt x="6487" y="7571"/>
                  </a:cubicBezTo>
                  <a:lnTo>
                    <a:pt x="6487" y="8028"/>
                  </a:lnTo>
                  <a:lnTo>
                    <a:pt x="5242" y="8028"/>
                  </a:lnTo>
                  <a:lnTo>
                    <a:pt x="5242" y="5734"/>
                  </a:lnTo>
                  <a:lnTo>
                    <a:pt x="6487" y="5734"/>
                  </a:lnTo>
                  <a:lnTo>
                    <a:pt x="6487" y="6684"/>
                  </a:lnTo>
                  <a:cubicBezTo>
                    <a:pt x="6487" y="6780"/>
                    <a:pt x="6557" y="6865"/>
                    <a:pt x="6651" y="6875"/>
                  </a:cubicBezTo>
                  <a:cubicBezTo>
                    <a:pt x="6656" y="6875"/>
                    <a:pt x="6661" y="6875"/>
                    <a:pt x="6665" y="6875"/>
                  </a:cubicBezTo>
                  <a:cubicBezTo>
                    <a:pt x="6767" y="6875"/>
                    <a:pt x="6848" y="6793"/>
                    <a:pt x="6848" y="6691"/>
                  </a:cubicBezTo>
                  <a:lnTo>
                    <a:pt x="6848" y="5557"/>
                  </a:lnTo>
                  <a:cubicBezTo>
                    <a:pt x="6848" y="5456"/>
                    <a:pt x="6765" y="5374"/>
                    <a:pt x="6664" y="5374"/>
                  </a:cubicBezTo>
                  <a:lnTo>
                    <a:pt x="6030" y="5374"/>
                  </a:lnTo>
                  <a:lnTo>
                    <a:pt x="6030" y="3919"/>
                  </a:lnTo>
                  <a:cubicBezTo>
                    <a:pt x="6030" y="3818"/>
                    <a:pt x="5947" y="3736"/>
                    <a:pt x="5846" y="3736"/>
                  </a:cubicBezTo>
                  <a:lnTo>
                    <a:pt x="5244" y="3736"/>
                  </a:lnTo>
                  <a:lnTo>
                    <a:pt x="5244" y="3409"/>
                  </a:lnTo>
                  <a:lnTo>
                    <a:pt x="5813" y="3409"/>
                  </a:lnTo>
                  <a:cubicBezTo>
                    <a:pt x="5916" y="3409"/>
                    <a:pt x="5996" y="3326"/>
                    <a:pt x="5996" y="3226"/>
                  </a:cubicBezTo>
                  <a:lnTo>
                    <a:pt x="5996" y="1897"/>
                  </a:lnTo>
                  <a:cubicBezTo>
                    <a:pt x="6440" y="1808"/>
                    <a:pt x="6774" y="1399"/>
                    <a:pt x="6753" y="915"/>
                  </a:cubicBezTo>
                  <a:cubicBezTo>
                    <a:pt x="6732" y="435"/>
                    <a:pt x="6356" y="32"/>
                    <a:pt x="5876" y="2"/>
                  </a:cubicBezTo>
                  <a:cubicBezTo>
                    <a:pt x="5855" y="1"/>
                    <a:pt x="5835" y="0"/>
                    <a:pt x="5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53;p65">
              <a:extLst>
                <a:ext uri="{FF2B5EF4-FFF2-40B4-BE49-F238E27FC236}">
                  <a16:creationId xmlns:a16="http://schemas.microsoft.com/office/drawing/2014/main" id="{9F0F71C2-C9C6-4ACA-8090-DAC815422D58}"/>
                </a:ext>
              </a:extLst>
            </p:cNvPr>
            <p:cNvSpPr/>
            <p:nvPr/>
          </p:nvSpPr>
          <p:spPr>
            <a:xfrm>
              <a:off x="6681987" y="3305395"/>
              <a:ext cx="25534" cy="13676"/>
            </a:xfrm>
            <a:custGeom>
              <a:avLst/>
              <a:gdLst/>
              <a:ahLst/>
              <a:cxnLst/>
              <a:rect l="l" t="t" r="r" b="b"/>
              <a:pathLst>
                <a:path w="674" h="361" extrusionOk="0">
                  <a:moveTo>
                    <a:pt x="199" y="1"/>
                  </a:moveTo>
                  <a:cubicBezTo>
                    <a:pt x="102" y="1"/>
                    <a:pt x="18" y="70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6" y="361"/>
                  </a:lnTo>
                  <a:cubicBezTo>
                    <a:pt x="572" y="361"/>
                    <a:pt x="656" y="292"/>
                    <a:pt x="665" y="197"/>
                  </a:cubicBezTo>
                  <a:cubicBezTo>
                    <a:pt x="673" y="90"/>
                    <a:pt x="589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54;p65">
              <a:extLst>
                <a:ext uri="{FF2B5EF4-FFF2-40B4-BE49-F238E27FC236}">
                  <a16:creationId xmlns:a16="http://schemas.microsoft.com/office/drawing/2014/main" id="{7E4A4486-9AFF-4975-981D-53A34737071C}"/>
                </a:ext>
              </a:extLst>
            </p:cNvPr>
            <p:cNvSpPr/>
            <p:nvPr/>
          </p:nvSpPr>
          <p:spPr>
            <a:xfrm>
              <a:off x="6681949" y="333142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1"/>
                  </a:moveTo>
                  <a:cubicBezTo>
                    <a:pt x="102" y="1"/>
                    <a:pt x="18" y="71"/>
                    <a:pt x="9" y="165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2"/>
                    <a:pt x="664" y="197"/>
                  </a:cubicBezTo>
                  <a:cubicBezTo>
                    <a:pt x="674" y="92"/>
                    <a:pt x="590" y="1"/>
                    <a:pt x="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55;p65">
              <a:extLst>
                <a:ext uri="{FF2B5EF4-FFF2-40B4-BE49-F238E27FC236}">
                  <a16:creationId xmlns:a16="http://schemas.microsoft.com/office/drawing/2014/main" id="{BED9EA87-EBF9-4C3F-B853-62663449FDF7}"/>
                </a:ext>
              </a:extLst>
            </p:cNvPr>
            <p:cNvSpPr/>
            <p:nvPr/>
          </p:nvSpPr>
          <p:spPr>
            <a:xfrm>
              <a:off x="6681949" y="3356312"/>
              <a:ext cx="25572" cy="13676"/>
            </a:xfrm>
            <a:custGeom>
              <a:avLst/>
              <a:gdLst/>
              <a:ahLst/>
              <a:cxnLst/>
              <a:rect l="l" t="t" r="r" b="b"/>
              <a:pathLst>
                <a:path w="675" h="361" extrusionOk="0">
                  <a:moveTo>
                    <a:pt x="198" y="0"/>
                  </a:moveTo>
                  <a:cubicBezTo>
                    <a:pt x="102" y="0"/>
                    <a:pt x="18" y="69"/>
                    <a:pt x="9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475" y="361"/>
                  </a:lnTo>
                  <a:cubicBezTo>
                    <a:pt x="572" y="361"/>
                    <a:pt x="656" y="290"/>
                    <a:pt x="664" y="196"/>
                  </a:cubicBezTo>
                  <a:cubicBezTo>
                    <a:pt x="674" y="89"/>
                    <a:pt x="590" y="0"/>
                    <a:pt x="4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2845;p65">
            <a:extLst>
              <a:ext uri="{FF2B5EF4-FFF2-40B4-BE49-F238E27FC236}">
                <a16:creationId xmlns:a16="http://schemas.microsoft.com/office/drawing/2014/main" id="{7CA15E1F-DA7A-4F7D-9110-98CDC7E2958C}"/>
              </a:ext>
            </a:extLst>
          </p:cNvPr>
          <p:cNvGrpSpPr/>
          <p:nvPr/>
        </p:nvGrpSpPr>
        <p:grpSpPr>
          <a:xfrm>
            <a:off x="7383613" y="3124878"/>
            <a:ext cx="646266" cy="438414"/>
            <a:chOff x="7952081" y="1504721"/>
            <a:chExt cx="477654" cy="340207"/>
          </a:xfrm>
        </p:grpSpPr>
        <p:sp>
          <p:nvSpPr>
            <p:cNvPr id="70" name="Google Shape;2846;p65">
              <a:extLst>
                <a:ext uri="{FF2B5EF4-FFF2-40B4-BE49-F238E27FC236}">
                  <a16:creationId xmlns:a16="http://schemas.microsoft.com/office/drawing/2014/main" id="{E7E8CA19-C73E-4FDF-84F2-9F9F3C0EC816}"/>
                </a:ext>
              </a:extLst>
            </p:cNvPr>
            <p:cNvSpPr/>
            <p:nvPr/>
          </p:nvSpPr>
          <p:spPr>
            <a:xfrm>
              <a:off x="7952081" y="1504721"/>
              <a:ext cx="477654" cy="340207"/>
            </a:xfrm>
            <a:custGeom>
              <a:avLst/>
              <a:gdLst/>
              <a:ahLst/>
              <a:cxnLst/>
              <a:rect l="l" t="t" r="r" b="b"/>
              <a:pathLst>
                <a:path w="12608" h="8980" extrusionOk="0">
                  <a:moveTo>
                    <a:pt x="11124" y="362"/>
                  </a:moveTo>
                  <a:cubicBezTo>
                    <a:pt x="11383" y="362"/>
                    <a:pt x="11592" y="571"/>
                    <a:pt x="11592" y="831"/>
                  </a:cubicBezTo>
                  <a:lnTo>
                    <a:pt x="11592" y="6937"/>
                  </a:lnTo>
                  <a:cubicBezTo>
                    <a:pt x="11592" y="7195"/>
                    <a:pt x="11383" y="7405"/>
                    <a:pt x="11124" y="7405"/>
                  </a:cubicBezTo>
                  <a:lnTo>
                    <a:pt x="1479" y="7405"/>
                  </a:lnTo>
                  <a:cubicBezTo>
                    <a:pt x="1220" y="7405"/>
                    <a:pt x="1011" y="7196"/>
                    <a:pt x="1011" y="6937"/>
                  </a:cubicBezTo>
                  <a:lnTo>
                    <a:pt x="1011" y="831"/>
                  </a:lnTo>
                  <a:cubicBezTo>
                    <a:pt x="1011" y="571"/>
                    <a:pt x="1220" y="362"/>
                    <a:pt x="1479" y="362"/>
                  </a:cubicBezTo>
                  <a:close/>
                  <a:moveTo>
                    <a:pt x="7432" y="7798"/>
                  </a:moveTo>
                  <a:lnTo>
                    <a:pt x="7432" y="7845"/>
                  </a:lnTo>
                  <a:cubicBezTo>
                    <a:pt x="7432" y="7946"/>
                    <a:pt x="7351" y="8028"/>
                    <a:pt x="7250" y="8028"/>
                  </a:cubicBezTo>
                  <a:lnTo>
                    <a:pt x="5386" y="8028"/>
                  </a:lnTo>
                  <a:cubicBezTo>
                    <a:pt x="5285" y="8028"/>
                    <a:pt x="5204" y="7946"/>
                    <a:pt x="5204" y="7845"/>
                  </a:cubicBezTo>
                  <a:lnTo>
                    <a:pt x="5204" y="7798"/>
                  </a:lnTo>
                  <a:close/>
                  <a:moveTo>
                    <a:pt x="1485" y="1"/>
                  </a:moveTo>
                  <a:cubicBezTo>
                    <a:pt x="1024" y="1"/>
                    <a:pt x="648" y="376"/>
                    <a:pt x="648" y="839"/>
                  </a:cubicBezTo>
                  <a:lnTo>
                    <a:pt x="648" y="6933"/>
                  </a:lnTo>
                  <a:cubicBezTo>
                    <a:pt x="648" y="7108"/>
                    <a:pt x="702" y="7270"/>
                    <a:pt x="793" y="7405"/>
                  </a:cubicBezTo>
                  <a:lnTo>
                    <a:pt x="496" y="7405"/>
                  </a:lnTo>
                  <a:cubicBezTo>
                    <a:pt x="232" y="7405"/>
                    <a:pt x="12" y="7616"/>
                    <a:pt x="8" y="7882"/>
                  </a:cubicBezTo>
                  <a:cubicBezTo>
                    <a:pt x="0" y="8485"/>
                    <a:pt x="487" y="8980"/>
                    <a:pt x="1087" y="8980"/>
                  </a:cubicBezTo>
                  <a:lnTo>
                    <a:pt x="7293" y="8980"/>
                  </a:lnTo>
                  <a:cubicBezTo>
                    <a:pt x="7389" y="8980"/>
                    <a:pt x="7474" y="8909"/>
                    <a:pt x="7482" y="8815"/>
                  </a:cubicBezTo>
                  <a:cubicBezTo>
                    <a:pt x="7491" y="8708"/>
                    <a:pt x="7407" y="8619"/>
                    <a:pt x="7302" y="8619"/>
                  </a:cubicBezTo>
                  <a:lnTo>
                    <a:pt x="1091" y="8619"/>
                  </a:lnTo>
                  <a:cubicBezTo>
                    <a:pt x="704" y="8619"/>
                    <a:pt x="389" y="8304"/>
                    <a:pt x="390" y="7918"/>
                  </a:cubicBezTo>
                  <a:cubicBezTo>
                    <a:pt x="390" y="7852"/>
                    <a:pt x="445" y="7801"/>
                    <a:pt x="510" y="7801"/>
                  </a:cubicBezTo>
                  <a:lnTo>
                    <a:pt x="4841" y="7801"/>
                  </a:lnTo>
                  <a:lnTo>
                    <a:pt x="4841" y="7840"/>
                  </a:lnTo>
                  <a:cubicBezTo>
                    <a:pt x="4841" y="8144"/>
                    <a:pt x="5087" y="8390"/>
                    <a:pt x="5391" y="8390"/>
                  </a:cubicBezTo>
                  <a:lnTo>
                    <a:pt x="7240" y="8390"/>
                  </a:lnTo>
                  <a:cubicBezTo>
                    <a:pt x="7543" y="8390"/>
                    <a:pt x="7789" y="8144"/>
                    <a:pt x="7789" y="7840"/>
                  </a:cubicBezTo>
                  <a:lnTo>
                    <a:pt x="7789" y="7801"/>
                  </a:lnTo>
                  <a:lnTo>
                    <a:pt x="12084" y="7801"/>
                  </a:lnTo>
                  <a:cubicBezTo>
                    <a:pt x="12150" y="7801"/>
                    <a:pt x="12203" y="7854"/>
                    <a:pt x="12204" y="7918"/>
                  </a:cubicBezTo>
                  <a:cubicBezTo>
                    <a:pt x="12205" y="8305"/>
                    <a:pt x="11891" y="8619"/>
                    <a:pt x="11503" y="8619"/>
                  </a:cubicBezTo>
                  <a:lnTo>
                    <a:pt x="8173" y="8619"/>
                  </a:lnTo>
                  <a:cubicBezTo>
                    <a:pt x="8077" y="8619"/>
                    <a:pt x="7993" y="8688"/>
                    <a:pt x="7984" y="8783"/>
                  </a:cubicBezTo>
                  <a:cubicBezTo>
                    <a:pt x="7976" y="8891"/>
                    <a:pt x="8060" y="8980"/>
                    <a:pt x="8164" y="8980"/>
                  </a:cubicBezTo>
                  <a:lnTo>
                    <a:pt x="11524" y="8980"/>
                  </a:lnTo>
                  <a:cubicBezTo>
                    <a:pt x="12120" y="8980"/>
                    <a:pt x="12606" y="8495"/>
                    <a:pt x="12606" y="7898"/>
                  </a:cubicBezTo>
                  <a:cubicBezTo>
                    <a:pt x="12607" y="7625"/>
                    <a:pt x="12386" y="7405"/>
                    <a:pt x="12115" y="7405"/>
                  </a:cubicBezTo>
                  <a:lnTo>
                    <a:pt x="11809" y="7405"/>
                  </a:lnTo>
                  <a:cubicBezTo>
                    <a:pt x="11899" y="7272"/>
                    <a:pt x="11953" y="7111"/>
                    <a:pt x="11953" y="6938"/>
                  </a:cubicBezTo>
                  <a:lnTo>
                    <a:pt x="11953" y="839"/>
                  </a:lnTo>
                  <a:cubicBezTo>
                    <a:pt x="11953" y="377"/>
                    <a:pt x="11579" y="1"/>
                    <a:pt x="111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847;p65">
              <a:extLst>
                <a:ext uri="{FF2B5EF4-FFF2-40B4-BE49-F238E27FC236}">
                  <a16:creationId xmlns:a16="http://schemas.microsoft.com/office/drawing/2014/main" id="{54CDB98A-2E71-4329-9902-5E1D8C98C521}"/>
                </a:ext>
              </a:extLst>
            </p:cNvPr>
            <p:cNvSpPr/>
            <p:nvPr/>
          </p:nvSpPr>
          <p:spPr>
            <a:xfrm>
              <a:off x="8006484" y="1536999"/>
              <a:ext cx="368697" cy="229659"/>
            </a:xfrm>
            <a:custGeom>
              <a:avLst/>
              <a:gdLst/>
              <a:ahLst/>
              <a:cxnLst/>
              <a:rect l="l" t="t" r="r" b="b"/>
              <a:pathLst>
                <a:path w="9732" h="6062" extrusionOk="0">
                  <a:moveTo>
                    <a:pt x="483" y="0"/>
                  </a:moveTo>
                  <a:cubicBezTo>
                    <a:pt x="216" y="0"/>
                    <a:pt x="0" y="216"/>
                    <a:pt x="0" y="483"/>
                  </a:cubicBezTo>
                  <a:lnTo>
                    <a:pt x="0" y="5578"/>
                  </a:lnTo>
                  <a:cubicBezTo>
                    <a:pt x="0" y="5845"/>
                    <a:pt x="216" y="6061"/>
                    <a:pt x="483" y="6061"/>
                  </a:cubicBezTo>
                  <a:lnTo>
                    <a:pt x="9248" y="6061"/>
                  </a:lnTo>
                  <a:cubicBezTo>
                    <a:pt x="9515" y="6061"/>
                    <a:pt x="9731" y="5845"/>
                    <a:pt x="9731" y="5578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lnTo>
                    <a:pt x="2547" y="0"/>
                  </a:lnTo>
                  <a:cubicBezTo>
                    <a:pt x="2472" y="0"/>
                    <a:pt x="2401" y="43"/>
                    <a:pt x="2372" y="112"/>
                  </a:cubicBezTo>
                  <a:cubicBezTo>
                    <a:pt x="2312" y="255"/>
                    <a:pt x="2415" y="393"/>
                    <a:pt x="2552" y="393"/>
                  </a:cubicBezTo>
                  <a:lnTo>
                    <a:pt x="9256" y="393"/>
                  </a:lnTo>
                  <a:cubicBezTo>
                    <a:pt x="9318" y="393"/>
                    <a:pt x="9371" y="443"/>
                    <a:pt x="9371" y="508"/>
                  </a:cubicBezTo>
                  <a:lnTo>
                    <a:pt x="9371" y="5586"/>
                  </a:lnTo>
                  <a:cubicBezTo>
                    <a:pt x="9371" y="5649"/>
                    <a:pt x="9321" y="5701"/>
                    <a:pt x="9256" y="5701"/>
                  </a:cubicBezTo>
                  <a:lnTo>
                    <a:pt x="476" y="5701"/>
                  </a:lnTo>
                  <a:cubicBezTo>
                    <a:pt x="413" y="5701"/>
                    <a:pt x="361" y="5651"/>
                    <a:pt x="361" y="5586"/>
                  </a:cubicBezTo>
                  <a:lnTo>
                    <a:pt x="361" y="508"/>
                  </a:lnTo>
                  <a:cubicBezTo>
                    <a:pt x="361" y="445"/>
                    <a:pt x="411" y="393"/>
                    <a:pt x="476" y="393"/>
                  </a:cubicBezTo>
                  <a:lnTo>
                    <a:pt x="1675" y="393"/>
                  </a:lnTo>
                  <a:cubicBezTo>
                    <a:pt x="1757" y="393"/>
                    <a:pt x="1834" y="341"/>
                    <a:pt x="1858" y="260"/>
                  </a:cubicBezTo>
                  <a:cubicBezTo>
                    <a:pt x="1898" y="124"/>
                    <a:pt x="1804" y="0"/>
                    <a:pt x="16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848;p65">
              <a:extLst>
                <a:ext uri="{FF2B5EF4-FFF2-40B4-BE49-F238E27FC236}">
                  <a16:creationId xmlns:a16="http://schemas.microsoft.com/office/drawing/2014/main" id="{0D1641EE-0470-4265-9B3E-9F5DCBA6F083}"/>
                </a:ext>
              </a:extLst>
            </p:cNvPr>
            <p:cNvSpPr/>
            <p:nvPr/>
          </p:nvSpPr>
          <p:spPr>
            <a:xfrm>
              <a:off x="8044331" y="1568027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469" y="360"/>
                  </a:lnTo>
                  <a:cubicBezTo>
                    <a:pt x="564" y="360"/>
                    <a:pt x="650" y="291"/>
                    <a:pt x="657" y="197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849;p65">
              <a:extLst>
                <a:ext uri="{FF2B5EF4-FFF2-40B4-BE49-F238E27FC236}">
                  <a16:creationId xmlns:a16="http://schemas.microsoft.com/office/drawing/2014/main" id="{3BA75DE8-3EF2-419B-B377-576B2ED691F8}"/>
                </a:ext>
              </a:extLst>
            </p:cNvPr>
            <p:cNvSpPr/>
            <p:nvPr/>
          </p:nvSpPr>
          <p:spPr>
            <a:xfrm>
              <a:off x="8084982" y="1568027"/>
              <a:ext cx="54403" cy="13676"/>
            </a:xfrm>
            <a:custGeom>
              <a:avLst/>
              <a:gdLst/>
              <a:ahLst/>
              <a:cxnLst/>
              <a:rect l="l" t="t" r="r" b="b"/>
              <a:pathLst>
                <a:path w="1436" h="361" extrusionOk="0">
                  <a:moveTo>
                    <a:pt x="198" y="0"/>
                  </a:moveTo>
                  <a:cubicBezTo>
                    <a:pt x="103" y="0"/>
                    <a:pt x="18" y="69"/>
                    <a:pt x="9" y="164"/>
                  </a:cubicBezTo>
                  <a:cubicBezTo>
                    <a:pt x="1" y="271"/>
                    <a:pt x="85" y="360"/>
                    <a:pt x="189" y="360"/>
                  </a:cubicBezTo>
                  <a:lnTo>
                    <a:pt x="1238" y="360"/>
                  </a:lnTo>
                  <a:cubicBezTo>
                    <a:pt x="1333" y="360"/>
                    <a:pt x="1418" y="291"/>
                    <a:pt x="1426" y="197"/>
                  </a:cubicBezTo>
                  <a:cubicBezTo>
                    <a:pt x="1436" y="89"/>
                    <a:pt x="1352" y="0"/>
                    <a:pt x="1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850;p65">
              <a:extLst>
                <a:ext uri="{FF2B5EF4-FFF2-40B4-BE49-F238E27FC236}">
                  <a16:creationId xmlns:a16="http://schemas.microsoft.com/office/drawing/2014/main" id="{345B234B-54DC-4C93-9A55-7E7902AFD818}"/>
                </a:ext>
              </a:extLst>
            </p:cNvPr>
            <p:cNvSpPr/>
            <p:nvPr/>
          </p:nvSpPr>
          <p:spPr>
            <a:xfrm>
              <a:off x="8044369" y="1599092"/>
              <a:ext cx="25269" cy="13639"/>
            </a:xfrm>
            <a:custGeom>
              <a:avLst/>
              <a:gdLst/>
              <a:ahLst/>
              <a:cxnLst/>
              <a:rect l="l" t="t" r="r" b="b"/>
              <a:pathLst>
                <a:path w="667" h="360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0"/>
                    <a:pt x="84" y="359"/>
                    <a:pt x="189" y="359"/>
                  </a:cubicBezTo>
                  <a:lnTo>
                    <a:pt x="471" y="359"/>
                  </a:lnTo>
                  <a:cubicBezTo>
                    <a:pt x="566" y="359"/>
                    <a:pt x="651" y="290"/>
                    <a:pt x="659" y="196"/>
                  </a:cubicBezTo>
                  <a:cubicBezTo>
                    <a:pt x="667" y="89"/>
                    <a:pt x="583" y="0"/>
                    <a:pt x="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851;p65">
              <a:extLst>
                <a:ext uri="{FF2B5EF4-FFF2-40B4-BE49-F238E27FC236}">
                  <a16:creationId xmlns:a16="http://schemas.microsoft.com/office/drawing/2014/main" id="{5241C3C4-9C71-43BC-A330-6BFD53A6E8EC}"/>
                </a:ext>
              </a:extLst>
            </p:cNvPr>
            <p:cNvSpPr/>
            <p:nvPr/>
          </p:nvSpPr>
          <p:spPr>
            <a:xfrm>
              <a:off x="8084717" y="1599092"/>
              <a:ext cx="34362" cy="13639"/>
            </a:xfrm>
            <a:custGeom>
              <a:avLst/>
              <a:gdLst/>
              <a:ahLst/>
              <a:cxnLst/>
              <a:rect l="l" t="t" r="r" b="b"/>
              <a:pathLst>
                <a:path w="907" h="360" extrusionOk="0">
                  <a:moveTo>
                    <a:pt x="199" y="0"/>
                  </a:moveTo>
                  <a:cubicBezTo>
                    <a:pt x="103" y="0"/>
                    <a:pt x="18" y="69"/>
                    <a:pt x="10" y="164"/>
                  </a:cubicBezTo>
                  <a:cubicBezTo>
                    <a:pt x="1" y="270"/>
                    <a:pt x="84" y="359"/>
                    <a:pt x="189" y="359"/>
                  </a:cubicBezTo>
                  <a:lnTo>
                    <a:pt x="710" y="359"/>
                  </a:lnTo>
                  <a:cubicBezTo>
                    <a:pt x="805" y="359"/>
                    <a:pt x="890" y="290"/>
                    <a:pt x="898" y="196"/>
                  </a:cubicBezTo>
                  <a:cubicBezTo>
                    <a:pt x="907" y="89"/>
                    <a:pt x="823" y="0"/>
                    <a:pt x="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852;p65">
              <a:extLst>
                <a:ext uri="{FF2B5EF4-FFF2-40B4-BE49-F238E27FC236}">
                  <a16:creationId xmlns:a16="http://schemas.microsoft.com/office/drawing/2014/main" id="{6B201DFB-3500-4CD3-AB2A-BC6A2E2713D4}"/>
                </a:ext>
              </a:extLst>
            </p:cNvPr>
            <p:cNvSpPr/>
            <p:nvPr/>
          </p:nvSpPr>
          <p:spPr>
            <a:xfrm>
              <a:off x="8044331" y="1630082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1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90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853;p65">
              <a:extLst>
                <a:ext uri="{FF2B5EF4-FFF2-40B4-BE49-F238E27FC236}">
                  <a16:creationId xmlns:a16="http://schemas.microsoft.com/office/drawing/2014/main" id="{B9B4B651-4941-40C0-967C-1ED61B0698D8}"/>
                </a:ext>
              </a:extLst>
            </p:cNvPr>
            <p:cNvSpPr/>
            <p:nvPr/>
          </p:nvSpPr>
          <p:spPr>
            <a:xfrm>
              <a:off x="8044369" y="1659860"/>
              <a:ext cx="25269" cy="13714"/>
            </a:xfrm>
            <a:custGeom>
              <a:avLst/>
              <a:gdLst/>
              <a:ahLst/>
              <a:cxnLst/>
              <a:rect l="l" t="t" r="r" b="b"/>
              <a:pathLst>
                <a:path w="667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5" y="361"/>
                    <a:pt x="650" y="292"/>
                    <a:pt x="657" y="198"/>
                  </a:cubicBezTo>
                  <a:cubicBezTo>
                    <a:pt x="667" y="90"/>
                    <a:pt x="583" y="1"/>
                    <a:pt x="4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854;p65">
              <a:extLst>
                <a:ext uri="{FF2B5EF4-FFF2-40B4-BE49-F238E27FC236}">
                  <a16:creationId xmlns:a16="http://schemas.microsoft.com/office/drawing/2014/main" id="{7FE069D2-F8EB-430E-98EA-A146F6E9662C}"/>
                </a:ext>
              </a:extLst>
            </p:cNvPr>
            <p:cNvSpPr/>
            <p:nvPr/>
          </p:nvSpPr>
          <p:spPr>
            <a:xfrm>
              <a:off x="8044331" y="1692176"/>
              <a:ext cx="25307" cy="13676"/>
            </a:xfrm>
            <a:custGeom>
              <a:avLst/>
              <a:gdLst/>
              <a:ahLst/>
              <a:cxnLst/>
              <a:rect l="l" t="t" r="r" b="b"/>
              <a:pathLst>
                <a:path w="668" h="361" extrusionOk="0">
                  <a:moveTo>
                    <a:pt x="197" y="0"/>
                  </a:moveTo>
                  <a:cubicBezTo>
                    <a:pt x="102" y="0"/>
                    <a:pt x="17" y="69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70" y="361"/>
                  </a:lnTo>
                  <a:cubicBezTo>
                    <a:pt x="566" y="361"/>
                    <a:pt x="651" y="290"/>
                    <a:pt x="658" y="196"/>
                  </a:cubicBezTo>
                  <a:cubicBezTo>
                    <a:pt x="668" y="89"/>
                    <a:pt x="584" y="0"/>
                    <a:pt x="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855;p65">
              <a:extLst>
                <a:ext uri="{FF2B5EF4-FFF2-40B4-BE49-F238E27FC236}">
                  <a16:creationId xmlns:a16="http://schemas.microsoft.com/office/drawing/2014/main" id="{158AD813-1614-4380-981E-2928A66BCC8A}"/>
                </a:ext>
              </a:extLst>
            </p:cNvPr>
            <p:cNvSpPr/>
            <p:nvPr/>
          </p:nvSpPr>
          <p:spPr>
            <a:xfrm>
              <a:off x="8044331" y="1721916"/>
              <a:ext cx="25307" cy="13714"/>
            </a:xfrm>
            <a:custGeom>
              <a:avLst/>
              <a:gdLst/>
              <a:ahLst/>
              <a:cxnLst/>
              <a:rect l="l" t="t" r="r" b="b"/>
              <a:pathLst>
                <a:path w="668" h="362" extrusionOk="0">
                  <a:moveTo>
                    <a:pt x="197" y="1"/>
                  </a:moveTo>
                  <a:cubicBezTo>
                    <a:pt x="102" y="1"/>
                    <a:pt x="17" y="70"/>
                    <a:pt x="9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469" y="361"/>
                  </a:lnTo>
                  <a:cubicBezTo>
                    <a:pt x="564" y="361"/>
                    <a:pt x="650" y="291"/>
                    <a:pt x="657" y="197"/>
                  </a:cubicBezTo>
                  <a:cubicBezTo>
                    <a:pt x="668" y="91"/>
                    <a:pt x="584" y="1"/>
                    <a:pt x="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856;p65">
              <a:extLst>
                <a:ext uri="{FF2B5EF4-FFF2-40B4-BE49-F238E27FC236}">
                  <a16:creationId xmlns:a16="http://schemas.microsoft.com/office/drawing/2014/main" id="{11A0D286-22F4-40E4-B517-775F229B7EE8}"/>
                </a:ext>
              </a:extLst>
            </p:cNvPr>
            <p:cNvSpPr/>
            <p:nvPr/>
          </p:nvSpPr>
          <p:spPr>
            <a:xfrm>
              <a:off x="8125064" y="1586174"/>
              <a:ext cx="132370" cy="132370"/>
            </a:xfrm>
            <a:custGeom>
              <a:avLst/>
              <a:gdLst/>
              <a:ahLst/>
              <a:cxnLst/>
              <a:rect l="l" t="t" r="r" b="b"/>
              <a:pathLst>
                <a:path w="3494" h="3494" extrusionOk="0">
                  <a:moveTo>
                    <a:pt x="1747" y="368"/>
                  </a:moveTo>
                  <a:cubicBezTo>
                    <a:pt x="2507" y="368"/>
                    <a:pt x="3125" y="986"/>
                    <a:pt x="3125" y="1747"/>
                  </a:cubicBezTo>
                  <a:cubicBezTo>
                    <a:pt x="3125" y="2507"/>
                    <a:pt x="2507" y="3125"/>
                    <a:pt x="1747" y="3125"/>
                  </a:cubicBezTo>
                  <a:cubicBezTo>
                    <a:pt x="987" y="3125"/>
                    <a:pt x="368" y="2507"/>
                    <a:pt x="368" y="1747"/>
                  </a:cubicBezTo>
                  <a:cubicBezTo>
                    <a:pt x="368" y="986"/>
                    <a:pt x="986" y="368"/>
                    <a:pt x="1747" y="368"/>
                  </a:cubicBezTo>
                  <a:close/>
                  <a:moveTo>
                    <a:pt x="1747" y="1"/>
                  </a:moveTo>
                  <a:cubicBezTo>
                    <a:pt x="783" y="1"/>
                    <a:pt x="1" y="784"/>
                    <a:pt x="1" y="1747"/>
                  </a:cubicBezTo>
                  <a:cubicBezTo>
                    <a:pt x="1" y="2709"/>
                    <a:pt x="783" y="3494"/>
                    <a:pt x="1747" y="3494"/>
                  </a:cubicBezTo>
                  <a:cubicBezTo>
                    <a:pt x="2710" y="3494"/>
                    <a:pt x="3494" y="2710"/>
                    <a:pt x="3494" y="1747"/>
                  </a:cubicBezTo>
                  <a:cubicBezTo>
                    <a:pt x="3494" y="783"/>
                    <a:pt x="2709" y="1"/>
                    <a:pt x="17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857;p65">
              <a:extLst>
                <a:ext uri="{FF2B5EF4-FFF2-40B4-BE49-F238E27FC236}">
                  <a16:creationId xmlns:a16="http://schemas.microsoft.com/office/drawing/2014/main" id="{28946D7B-110A-40AC-9687-4C3D3785247D}"/>
                </a:ext>
              </a:extLst>
            </p:cNvPr>
            <p:cNvSpPr/>
            <p:nvPr/>
          </p:nvSpPr>
          <p:spPr>
            <a:xfrm>
              <a:off x="8165412" y="1626635"/>
              <a:ext cx="51599" cy="51448"/>
            </a:xfrm>
            <a:custGeom>
              <a:avLst/>
              <a:gdLst/>
              <a:ahLst/>
              <a:cxnLst/>
              <a:rect l="l" t="t" r="r" b="b"/>
              <a:pathLst>
                <a:path w="1362" h="1358" extrusionOk="0">
                  <a:moveTo>
                    <a:pt x="1157" y="0"/>
                  </a:moveTo>
                  <a:cubicBezTo>
                    <a:pt x="1109" y="0"/>
                    <a:pt x="1061" y="19"/>
                    <a:pt x="1024" y="57"/>
                  </a:cubicBezTo>
                  <a:lnTo>
                    <a:pt x="681" y="415"/>
                  </a:lnTo>
                  <a:lnTo>
                    <a:pt x="336" y="57"/>
                  </a:lnTo>
                  <a:cubicBezTo>
                    <a:pt x="300" y="19"/>
                    <a:pt x="252" y="1"/>
                    <a:pt x="204" y="1"/>
                  </a:cubicBezTo>
                  <a:cubicBezTo>
                    <a:pt x="157" y="1"/>
                    <a:pt x="111" y="18"/>
                    <a:pt x="75" y="51"/>
                  </a:cubicBezTo>
                  <a:cubicBezTo>
                    <a:pt x="2" y="123"/>
                    <a:pt x="1" y="239"/>
                    <a:pt x="70" y="312"/>
                  </a:cubicBezTo>
                  <a:lnTo>
                    <a:pt x="424" y="679"/>
                  </a:lnTo>
                  <a:lnTo>
                    <a:pt x="70" y="1045"/>
                  </a:lnTo>
                  <a:cubicBezTo>
                    <a:pt x="1" y="1119"/>
                    <a:pt x="4" y="1235"/>
                    <a:pt x="75" y="1306"/>
                  </a:cubicBezTo>
                  <a:cubicBezTo>
                    <a:pt x="111" y="1340"/>
                    <a:pt x="158" y="1357"/>
                    <a:pt x="204" y="1357"/>
                  </a:cubicBezTo>
                  <a:cubicBezTo>
                    <a:pt x="252" y="1357"/>
                    <a:pt x="300" y="1339"/>
                    <a:pt x="336" y="1301"/>
                  </a:cubicBezTo>
                  <a:lnTo>
                    <a:pt x="681" y="944"/>
                  </a:lnTo>
                  <a:lnTo>
                    <a:pt x="1024" y="1301"/>
                  </a:lnTo>
                  <a:cubicBezTo>
                    <a:pt x="1061" y="1339"/>
                    <a:pt x="1108" y="1357"/>
                    <a:pt x="1157" y="1357"/>
                  </a:cubicBezTo>
                  <a:cubicBezTo>
                    <a:pt x="1202" y="1357"/>
                    <a:pt x="1248" y="1340"/>
                    <a:pt x="1285" y="1306"/>
                  </a:cubicBezTo>
                  <a:cubicBezTo>
                    <a:pt x="1358" y="1235"/>
                    <a:pt x="1359" y="1119"/>
                    <a:pt x="1290" y="1045"/>
                  </a:cubicBezTo>
                  <a:lnTo>
                    <a:pt x="937" y="679"/>
                  </a:lnTo>
                  <a:lnTo>
                    <a:pt x="1290" y="312"/>
                  </a:lnTo>
                  <a:cubicBezTo>
                    <a:pt x="1361" y="239"/>
                    <a:pt x="1358" y="123"/>
                    <a:pt x="1285" y="51"/>
                  </a:cubicBezTo>
                  <a:cubicBezTo>
                    <a:pt x="1249" y="17"/>
                    <a:pt x="1203" y="0"/>
                    <a:pt x="11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0" name="Google Shape;2110;p53"/>
          <p:cNvGrpSpPr/>
          <p:nvPr/>
        </p:nvGrpSpPr>
        <p:grpSpPr>
          <a:xfrm>
            <a:off x="4255741" y="2317189"/>
            <a:ext cx="1155299" cy="1155149"/>
            <a:chOff x="4085864" y="2304898"/>
            <a:chExt cx="972392" cy="972266"/>
          </a:xfrm>
        </p:grpSpPr>
        <p:sp>
          <p:nvSpPr>
            <p:cNvPr id="2111" name="Google Shape;2111;p53"/>
            <p:cNvSpPr/>
            <p:nvPr/>
          </p:nvSpPr>
          <p:spPr>
            <a:xfrm>
              <a:off x="4085864" y="2304898"/>
              <a:ext cx="972392" cy="972266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53"/>
            <p:cNvSpPr/>
            <p:nvPr/>
          </p:nvSpPr>
          <p:spPr>
            <a:xfrm>
              <a:off x="4216324" y="2435989"/>
              <a:ext cx="711094" cy="711094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53"/>
            <p:cNvSpPr/>
            <p:nvPr/>
          </p:nvSpPr>
          <p:spPr>
            <a:xfrm>
              <a:off x="4393593" y="2614898"/>
              <a:ext cx="355673" cy="352267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15" name="Google Shape;2115;p53"/>
          <p:cNvCxnSpPr>
            <a:cxnSpLocks/>
          </p:cNvCxnSpPr>
          <p:nvPr/>
        </p:nvCxnSpPr>
        <p:spPr>
          <a:xfrm>
            <a:off x="3625732" y="1740006"/>
            <a:ext cx="841200" cy="73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6" name="Google Shape;2116;p53"/>
          <p:cNvCxnSpPr>
            <a:cxnSpLocks/>
          </p:cNvCxnSpPr>
          <p:nvPr/>
        </p:nvCxnSpPr>
        <p:spPr>
          <a:xfrm>
            <a:off x="3625732" y="3366183"/>
            <a:ext cx="909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7" name="Google Shape;2117;p53"/>
          <p:cNvCxnSpPr>
            <a:cxnSpLocks/>
          </p:cNvCxnSpPr>
          <p:nvPr/>
        </p:nvCxnSpPr>
        <p:spPr>
          <a:xfrm flipH="1">
            <a:off x="5314782" y="1739991"/>
            <a:ext cx="726000" cy="870300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18" name="Google Shape;2118;p53"/>
          <p:cNvCxnSpPr>
            <a:cxnSpLocks/>
          </p:cNvCxnSpPr>
          <p:nvPr/>
        </p:nvCxnSpPr>
        <p:spPr>
          <a:xfrm rot="10800000">
            <a:off x="5121282" y="3070668"/>
            <a:ext cx="919500" cy="29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9" name="Google Shape;1764;p45">
            <a:extLst>
              <a:ext uri="{FF2B5EF4-FFF2-40B4-BE49-F238E27FC236}">
                <a16:creationId xmlns:a16="http://schemas.microsoft.com/office/drawing/2014/main" id="{5EAA70F5-0960-4E12-9BAB-CAE11BE8DD48}"/>
              </a:ext>
            </a:extLst>
          </p:cNvPr>
          <p:cNvSpPr txBox="1">
            <a:spLocks/>
          </p:cNvSpPr>
          <p:nvPr/>
        </p:nvSpPr>
        <p:spPr>
          <a:xfrm>
            <a:off x="2278865" y="158305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he-IL" sz="1600" dirty="0">
                <a:cs typeface="+mn-cs"/>
              </a:rPr>
              <a:t>ממשק אדמין</a:t>
            </a:r>
          </a:p>
        </p:txBody>
      </p:sp>
      <p:sp>
        <p:nvSpPr>
          <p:cNvPr id="20" name="Google Shape;1764;p45">
            <a:extLst>
              <a:ext uri="{FF2B5EF4-FFF2-40B4-BE49-F238E27FC236}">
                <a16:creationId xmlns:a16="http://schemas.microsoft.com/office/drawing/2014/main" id="{A8A65C18-937A-4D44-92C7-C1465025A239}"/>
              </a:ext>
            </a:extLst>
          </p:cNvPr>
          <p:cNvSpPr txBox="1">
            <a:spLocks/>
          </p:cNvSpPr>
          <p:nvPr/>
        </p:nvSpPr>
        <p:spPr>
          <a:xfrm>
            <a:off x="1851371" y="3183662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he-IL" sz="1600" dirty="0">
                <a:cs typeface="+mn-cs"/>
              </a:rPr>
              <a:t>חיפושים פופולריים</a:t>
            </a:r>
          </a:p>
        </p:txBody>
      </p:sp>
      <p:sp>
        <p:nvSpPr>
          <p:cNvPr id="21" name="Google Shape;1764;p45">
            <a:extLst>
              <a:ext uri="{FF2B5EF4-FFF2-40B4-BE49-F238E27FC236}">
                <a16:creationId xmlns:a16="http://schemas.microsoft.com/office/drawing/2014/main" id="{AA93ACEF-30C4-408A-8C65-1C8AA310688E}"/>
              </a:ext>
            </a:extLst>
          </p:cNvPr>
          <p:cNvSpPr txBox="1">
            <a:spLocks/>
          </p:cNvSpPr>
          <p:nvPr/>
        </p:nvSpPr>
        <p:spPr>
          <a:xfrm>
            <a:off x="6062418" y="1566547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he-IL" sz="1600" dirty="0">
                <a:cs typeface="+mn-cs"/>
              </a:rPr>
              <a:t>מנוע חיפוש חכם</a:t>
            </a:r>
          </a:p>
        </p:txBody>
      </p:sp>
      <p:sp>
        <p:nvSpPr>
          <p:cNvPr id="22" name="Google Shape;1764;p45">
            <a:extLst>
              <a:ext uri="{FF2B5EF4-FFF2-40B4-BE49-F238E27FC236}">
                <a16:creationId xmlns:a16="http://schemas.microsoft.com/office/drawing/2014/main" id="{F47357B8-8B4B-4EE8-8DD2-EC4AE4C3141C}"/>
              </a:ext>
            </a:extLst>
          </p:cNvPr>
          <p:cNvSpPr txBox="1">
            <a:spLocks/>
          </p:cNvSpPr>
          <p:nvPr/>
        </p:nvSpPr>
        <p:spPr>
          <a:xfrm>
            <a:off x="6062418" y="3183662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he-IL" sz="1600" dirty="0">
                <a:cs typeface="+mn-cs"/>
              </a:rPr>
              <a:t>השלמה אוטומטית</a:t>
            </a:r>
          </a:p>
        </p:txBody>
      </p:sp>
      <p:sp>
        <p:nvSpPr>
          <p:cNvPr id="23" name="Google Shape;1769;p45">
            <a:extLst>
              <a:ext uri="{FF2B5EF4-FFF2-40B4-BE49-F238E27FC236}">
                <a16:creationId xmlns:a16="http://schemas.microsoft.com/office/drawing/2014/main" id="{F0F55EDC-5757-4A4A-908F-DDC965B1B078}"/>
              </a:ext>
            </a:extLst>
          </p:cNvPr>
          <p:cNvSpPr txBox="1">
            <a:spLocks/>
          </p:cNvSpPr>
          <p:nvPr/>
        </p:nvSpPr>
        <p:spPr>
          <a:xfrm>
            <a:off x="669721" y="1814705"/>
            <a:ext cx="2926416" cy="5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 rtl="1"/>
            <a:r>
              <a:rPr lang="he-IL" sz="1100" b="0" dirty="0">
                <a:cs typeface="+mn-cs"/>
              </a:rPr>
              <a:t>מנהלי מערכת יכולים להוסיף, לערוך, למחוק פרטי שירותים ולצפות בסטטיסטיקות דרך ממשק ייעודי</a:t>
            </a:r>
            <a:endParaRPr lang="en-US" sz="1100" b="0" dirty="0">
              <a:cs typeface="+mn-cs"/>
            </a:endParaRPr>
          </a:p>
        </p:txBody>
      </p:sp>
      <p:sp>
        <p:nvSpPr>
          <p:cNvPr id="24" name="Google Shape;1769;p45">
            <a:extLst>
              <a:ext uri="{FF2B5EF4-FFF2-40B4-BE49-F238E27FC236}">
                <a16:creationId xmlns:a16="http://schemas.microsoft.com/office/drawing/2014/main" id="{A4E9D5BC-45FC-41B4-8794-F468DECAB22D}"/>
              </a:ext>
            </a:extLst>
          </p:cNvPr>
          <p:cNvSpPr txBox="1">
            <a:spLocks/>
          </p:cNvSpPr>
          <p:nvPr/>
        </p:nvSpPr>
        <p:spPr>
          <a:xfrm>
            <a:off x="272075" y="3384812"/>
            <a:ext cx="3353657" cy="50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r" rtl="1"/>
            <a:r>
              <a:rPr lang="he-IL" sz="1200" b="0" dirty="0">
                <a:cs typeface="+mn-cs"/>
              </a:rPr>
              <a:t>מציג למשתמש את החיפושים הפופולריים ביותר</a:t>
            </a:r>
            <a:endParaRPr lang="en-US" sz="1200" b="0" dirty="0">
              <a:cs typeface="+mn-cs"/>
            </a:endParaRPr>
          </a:p>
        </p:txBody>
      </p:sp>
      <p:sp>
        <p:nvSpPr>
          <p:cNvPr id="25" name="Google Shape;1769;p45">
            <a:extLst>
              <a:ext uri="{FF2B5EF4-FFF2-40B4-BE49-F238E27FC236}">
                <a16:creationId xmlns:a16="http://schemas.microsoft.com/office/drawing/2014/main" id="{75A9A79F-0DE5-4CE5-825D-ED084667CD20}"/>
              </a:ext>
            </a:extLst>
          </p:cNvPr>
          <p:cNvSpPr txBox="1">
            <a:spLocks/>
          </p:cNvSpPr>
          <p:nvPr/>
        </p:nvSpPr>
        <p:spPr>
          <a:xfrm>
            <a:off x="5277228" y="1742792"/>
            <a:ext cx="2338081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r" rtl="1"/>
            <a:r>
              <a:rPr lang="he-IL" sz="1200" b="0" dirty="0">
                <a:cs typeface="+mn-cs"/>
              </a:rPr>
              <a:t>מציג תוצאות מדורגות לפי רלוונטיות</a:t>
            </a:r>
            <a:endParaRPr lang="en-US" sz="1200" b="0" dirty="0">
              <a:cs typeface="+mn-cs"/>
            </a:endParaRPr>
          </a:p>
        </p:txBody>
      </p:sp>
      <p:sp>
        <p:nvSpPr>
          <p:cNvPr id="26" name="Google Shape;1769;p45">
            <a:extLst>
              <a:ext uri="{FF2B5EF4-FFF2-40B4-BE49-F238E27FC236}">
                <a16:creationId xmlns:a16="http://schemas.microsoft.com/office/drawing/2014/main" id="{CC0F289F-A0EE-409F-9339-0B5556D7B5DC}"/>
              </a:ext>
            </a:extLst>
          </p:cNvPr>
          <p:cNvSpPr txBox="1">
            <a:spLocks/>
          </p:cNvSpPr>
          <p:nvPr/>
        </p:nvSpPr>
        <p:spPr>
          <a:xfrm>
            <a:off x="5043929" y="3384812"/>
            <a:ext cx="2685791" cy="7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r" rtl="1"/>
            <a:r>
              <a:rPr lang="he-IL" sz="1200" b="0" dirty="0">
                <a:cs typeface="+mn-cs"/>
              </a:rPr>
              <a:t>מציע למשתמש הצעות חיפוש מבוססות מילות מפתח ותוצאות קודמות</a:t>
            </a:r>
            <a:endParaRPr lang="en-US" sz="1200" b="0" dirty="0">
              <a:cs typeface="+mn-cs"/>
            </a:endParaRPr>
          </a:p>
        </p:txBody>
      </p:sp>
      <p:sp>
        <p:nvSpPr>
          <p:cNvPr id="29" name="Google Shape;1735;p43">
            <a:extLst>
              <a:ext uri="{FF2B5EF4-FFF2-40B4-BE49-F238E27FC236}">
                <a16:creationId xmlns:a16="http://schemas.microsoft.com/office/drawing/2014/main" id="{433B03FC-4EC9-4DCB-ABFC-0BEE3DE7F285}"/>
              </a:ext>
            </a:extLst>
          </p:cNvPr>
          <p:cNvSpPr txBox="1">
            <a:spLocks/>
          </p:cNvSpPr>
          <p:nvPr/>
        </p:nvSpPr>
        <p:spPr>
          <a:xfrm>
            <a:off x="2399518" y="362080"/>
            <a:ext cx="4443671" cy="73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he-IL" dirty="0">
                <a:cs typeface="+mn-cs"/>
              </a:rPr>
              <a:t>פיצ'רים מרכזיים במערכת</a:t>
            </a:r>
          </a:p>
        </p:txBody>
      </p:sp>
      <p:cxnSp>
        <p:nvCxnSpPr>
          <p:cNvPr id="27" name="Google Shape;2118;p53">
            <a:extLst>
              <a:ext uri="{FF2B5EF4-FFF2-40B4-BE49-F238E27FC236}">
                <a16:creationId xmlns:a16="http://schemas.microsoft.com/office/drawing/2014/main" id="{936EB4D2-7394-42CB-AD93-B31398944C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8105" y="3531343"/>
            <a:ext cx="647310" cy="5293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8" name="Google Shape;1764;p45">
            <a:extLst>
              <a:ext uri="{FF2B5EF4-FFF2-40B4-BE49-F238E27FC236}">
                <a16:creationId xmlns:a16="http://schemas.microsoft.com/office/drawing/2014/main" id="{83080430-48B5-428D-806C-7D889FE62CBE}"/>
              </a:ext>
            </a:extLst>
          </p:cNvPr>
          <p:cNvSpPr txBox="1">
            <a:spLocks/>
          </p:cNvSpPr>
          <p:nvPr/>
        </p:nvSpPr>
        <p:spPr>
          <a:xfrm>
            <a:off x="3905719" y="4178894"/>
            <a:ext cx="1258626" cy="35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he-IL" sz="1600" dirty="0">
                <a:cs typeface="+mn-cs"/>
              </a:rPr>
              <a:t>צ'אט בוט</a:t>
            </a:r>
          </a:p>
        </p:txBody>
      </p:sp>
      <p:sp>
        <p:nvSpPr>
          <p:cNvPr id="30" name="Google Shape;1769;p45">
            <a:extLst>
              <a:ext uri="{FF2B5EF4-FFF2-40B4-BE49-F238E27FC236}">
                <a16:creationId xmlns:a16="http://schemas.microsoft.com/office/drawing/2014/main" id="{E9D2C33B-BC61-4151-9D83-4B09936C59FB}"/>
              </a:ext>
            </a:extLst>
          </p:cNvPr>
          <p:cNvSpPr txBox="1">
            <a:spLocks/>
          </p:cNvSpPr>
          <p:nvPr/>
        </p:nvSpPr>
        <p:spPr>
          <a:xfrm>
            <a:off x="2693403" y="4316222"/>
            <a:ext cx="2204101" cy="65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r" rtl="1"/>
            <a:r>
              <a:rPr lang="he-IL" sz="1200" b="0" dirty="0">
                <a:cs typeface="+mn-cs"/>
              </a:rPr>
              <a:t>צ'אט בוט אינטראקטיבי שנותן מענה למשתמש</a:t>
            </a:r>
            <a:endParaRPr lang="en-US" sz="1200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131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2193979" y="241164"/>
            <a:ext cx="4443671" cy="738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cs typeface="+mn-cs"/>
              </a:rPr>
              <a:t>מודולים מרכזיים במערכת</a:t>
            </a:r>
            <a:endParaRPr dirty="0">
              <a:cs typeface="+mn-cs"/>
            </a:endParaRPr>
          </a:p>
        </p:txBody>
      </p:sp>
      <p:sp>
        <p:nvSpPr>
          <p:cNvPr id="27" name="Google Shape;1764;p45">
            <a:extLst>
              <a:ext uri="{FF2B5EF4-FFF2-40B4-BE49-F238E27FC236}">
                <a16:creationId xmlns:a16="http://schemas.microsoft.com/office/drawing/2014/main" id="{7E7980CA-27E5-45DC-A5D1-6951CD24ADC4}"/>
              </a:ext>
            </a:extLst>
          </p:cNvPr>
          <p:cNvSpPr txBox="1">
            <a:spLocks/>
          </p:cNvSpPr>
          <p:nvPr/>
        </p:nvSpPr>
        <p:spPr>
          <a:xfrm>
            <a:off x="5456064" y="1887777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>
                <a:cs typeface="+mn-cs"/>
              </a:rPr>
              <a:t>Python Modules</a:t>
            </a:r>
            <a:endParaRPr lang="he-IL" sz="1600" dirty="0">
              <a:cs typeface="+mn-cs"/>
            </a:endParaRPr>
          </a:p>
        </p:txBody>
      </p:sp>
      <p:sp>
        <p:nvSpPr>
          <p:cNvPr id="28" name="Google Shape;1769;p45">
            <a:extLst>
              <a:ext uri="{FF2B5EF4-FFF2-40B4-BE49-F238E27FC236}">
                <a16:creationId xmlns:a16="http://schemas.microsoft.com/office/drawing/2014/main" id="{894DAC93-521F-46B5-9A76-AC071682BCA5}"/>
              </a:ext>
            </a:extLst>
          </p:cNvPr>
          <p:cNvSpPr txBox="1">
            <a:spLocks/>
          </p:cNvSpPr>
          <p:nvPr/>
        </p:nvSpPr>
        <p:spPr>
          <a:xfrm>
            <a:off x="5366844" y="2104428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 rtl="1"/>
            <a:r>
              <a:rPr lang="en-US" sz="1200" b="0" dirty="0">
                <a:cs typeface="+mn-cs"/>
              </a:rPr>
              <a:t>requests, matplotlib, ipywidgets, json</a:t>
            </a:r>
          </a:p>
        </p:txBody>
      </p:sp>
      <p:sp>
        <p:nvSpPr>
          <p:cNvPr id="29" name="Google Shape;1764;p45">
            <a:extLst>
              <a:ext uri="{FF2B5EF4-FFF2-40B4-BE49-F238E27FC236}">
                <a16:creationId xmlns:a16="http://schemas.microsoft.com/office/drawing/2014/main" id="{2630541E-962E-4FA3-AB0E-16C7D87581FE}"/>
              </a:ext>
            </a:extLst>
          </p:cNvPr>
          <p:cNvSpPr txBox="1">
            <a:spLocks/>
          </p:cNvSpPr>
          <p:nvPr/>
        </p:nvSpPr>
        <p:spPr>
          <a:xfrm>
            <a:off x="5606499" y="3743619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>
                <a:cs typeface="+mn-cs"/>
              </a:rPr>
              <a:t>Google Colab</a:t>
            </a:r>
            <a:endParaRPr lang="he-IL" sz="1600" dirty="0">
              <a:cs typeface="+mn-cs"/>
            </a:endParaRPr>
          </a:p>
        </p:txBody>
      </p:sp>
      <p:sp>
        <p:nvSpPr>
          <p:cNvPr id="30" name="Google Shape;1769;p45">
            <a:extLst>
              <a:ext uri="{FF2B5EF4-FFF2-40B4-BE49-F238E27FC236}">
                <a16:creationId xmlns:a16="http://schemas.microsoft.com/office/drawing/2014/main" id="{43048B37-2459-46D6-9280-6E82DF761CE4}"/>
              </a:ext>
            </a:extLst>
          </p:cNvPr>
          <p:cNvSpPr txBox="1">
            <a:spLocks/>
          </p:cNvSpPr>
          <p:nvPr/>
        </p:nvSpPr>
        <p:spPr>
          <a:xfrm>
            <a:off x="5383641" y="3944769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 rtl="1"/>
            <a:r>
              <a:rPr lang="he-IL" sz="1200" b="0" dirty="0">
                <a:cs typeface="+mn-cs"/>
              </a:rPr>
              <a:t>מאפשר עבודה שיתופית והדגמת המערכת ללא צורך בתשתיות נוספות</a:t>
            </a:r>
            <a:endParaRPr lang="en-US" sz="1200" b="0" dirty="0">
              <a:cs typeface="+mn-cs"/>
            </a:endParaRPr>
          </a:p>
        </p:txBody>
      </p:sp>
      <p:sp>
        <p:nvSpPr>
          <p:cNvPr id="31" name="Google Shape;1764;p45">
            <a:extLst>
              <a:ext uri="{FF2B5EF4-FFF2-40B4-BE49-F238E27FC236}">
                <a16:creationId xmlns:a16="http://schemas.microsoft.com/office/drawing/2014/main" id="{80276E62-102D-4EFE-996E-AFA0ECA3C79E}"/>
              </a:ext>
            </a:extLst>
          </p:cNvPr>
          <p:cNvSpPr txBox="1">
            <a:spLocks/>
          </p:cNvSpPr>
          <p:nvPr/>
        </p:nvSpPr>
        <p:spPr>
          <a:xfrm>
            <a:off x="2057554" y="1887005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>
                <a:cs typeface="+mn-cs"/>
              </a:rPr>
              <a:t>Firebase</a:t>
            </a:r>
            <a:endParaRPr lang="he-IL" sz="1600" dirty="0">
              <a:cs typeface="+mn-cs"/>
            </a:endParaRPr>
          </a:p>
        </p:txBody>
      </p:sp>
      <p:sp>
        <p:nvSpPr>
          <p:cNvPr id="32" name="Google Shape;1769;p45">
            <a:extLst>
              <a:ext uri="{FF2B5EF4-FFF2-40B4-BE49-F238E27FC236}">
                <a16:creationId xmlns:a16="http://schemas.microsoft.com/office/drawing/2014/main" id="{5846322F-4DA8-4C89-8F4B-CC6AE59D1284}"/>
              </a:ext>
            </a:extLst>
          </p:cNvPr>
          <p:cNvSpPr txBox="1">
            <a:spLocks/>
          </p:cNvSpPr>
          <p:nvPr/>
        </p:nvSpPr>
        <p:spPr>
          <a:xfrm>
            <a:off x="1573056" y="2096255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 rtl="1"/>
            <a:r>
              <a:rPr lang="he-IL" sz="1200" b="0" dirty="0">
                <a:cs typeface="+mn-cs"/>
              </a:rPr>
              <a:t>מסד לניהול ואחסון כל הנתונים של המערכת בזמן אמת</a:t>
            </a:r>
            <a:endParaRPr lang="en-US" sz="1200" b="0" dirty="0">
              <a:cs typeface="+mn-cs"/>
            </a:endParaRPr>
          </a:p>
        </p:txBody>
      </p:sp>
      <p:sp>
        <p:nvSpPr>
          <p:cNvPr id="33" name="Google Shape;1764;p45">
            <a:extLst>
              <a:ext uri="{FF2B5EF4-FFF2-40B4-BE49-F238E27FC236}">
                <a16:creationId xmlns:a16="http://schemas.microsoft.com/office/drawing/2014/main" id="{21D797FC-DB5A-479B-912E-EE044D96DA94}"/>
              </a:ext>
            </a:extLst>
          </p:cNvPr>
          <p:cNvSpPr txBox="1">
            <a:spLocks/>
          </p:cNvSpPr>
          <p:nvPr/>
        </p:nvSpPr>
        <p:spPr>
          <a:xfrm>
            <a:off x="2057554" y="3757523"/>
            <a:ext cx="2204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>
                <a:cs typeface="+mn-cs"/>
              </a:rPr>
              <a:t>HTML+CSS</a:t>
            </a:r>
            <a:endParaRPr lang="he-IL" sz="1600" dirty="0">
              <a:cs typeface="+mn-cs"/>
            </a:endParaRPr>
          </a:p>
        </p:txBody>
      </p:sp>
      <p:sp>
        <p:nvSpPr>
          <p:cNvPr id="34" name="Google Shape;1769;p45">
            <a:extLst>
              <a:ext uri="{FF2B5EF4-FFF2-40B4-BE49-F238E27FC236}">
                <a16:creationId xmlns:a16="http://schemas.microsoft.com/office/drawing/2014/main" id="{173338C4-0173-48DD-933B-B369C7C18E16}"/>
              </a:ext>
            </a:extLst>
          </p:cNvPr>
          <p:cNvSpPr txBox="1">
            <a:spLocks/>
          </p:cNvSpPr>
          <p:nvPr/>
        </p:nvSpPr>
        <p:spPr>
          <a:xfrm>
            <a:off x="1590260" y="3958673"/>
            <a:ext cx="220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 algn="ctr" rtl="1"/>
            <a:r>
              <a:rPr lang="he-IL" sz="1200" b="0" dirty="0">
                <a:cs typeface="+mn-cs"/>
              </a:rPr>
              <a:t>עיצוב חווית המשתמש כולל רכיבים כמו טקסטים, כפתורים והשלמות אוטומטיות</a:t>
            </a:r>
            <a:endParaRPr lang="en-US" sz="1200" b="0" dirty="0">
              <a:cs typeface="+mn-cs"/>
            </a:endParaRPr>
          </a:p>
        </p:txBody>
      </p:sp>
      <p:grpSp>
        <p:nvGrpSpPr>
          <p:cNvPr id="25" name="Google Shape;2498;p65">
            <a:extLst>
              <a:ext uri="{FF2B5EF4-FFF2-40B4-BE49-F238E27FC236}">
                <a16:creationId xmlns:a16="http://schemas.microsoft.com/office/drawing/2014/main" id="{282B39BB-11A8-436D-B3A4-65D5071CAD6E}"/>
              </a:ext>
            </a:extLst>
          </p:cNvPr>
          <p:cNvGrpSpPr/>
          <p:nvPr/>
        </p:nvGrpSpPr>
        <p:grpSpPr>
          <a:xfrm>
            <a:off x="2677751" y="3308084"/>
            <a:ext cx="346539" cy="449439"/>
            <a:chOff x="7217832" y="3730048"/>
            <a:chExt cx="367447" cy="476555"/>
          </a:xfrm>
        </p:grpSpPr>
        <p:sp>
          <p:nvSpPr>
            <p:cNvPr id="26" name="Google Shape;2499;p65">
              <a:extLst>
                <a:ext uri="{FF2B5EF4-FFF2-40B4-BE49-F238E27FC236}">
                  <a16:creationId xmlns:a16="http://schemas.microsoft.com/office/drawing/2014/main" id="{2411E45B-59F4-4DF8-A60B-A9E422FC4F33}"/>
                </a:ext>
              </a:extLst>
            </p:cNvPr>
            <p:cNvSpPr/>
            <p:nvPr/>
          </p:nvSpPr>
          <p:spPr>
            <a:xfrm>
              <a:off x="7217832" y="3730048"/>
              <a:ext cx="367447" cy="476555"/>
            </a:xfrm>
            <a:custGeom>
              <a:avLst/>
              <a:gdLst/>
              <a:ahLst/>
              <a:cxnLst/>
              <a:rect l="l" t="t" r="r" b="b"/>
              <a:pathLst>
                <a:path w="9699" h="12579" extrusionOk="0">
                  <a:moveTo>
                    <a:pt x="7274" y="362"/>
                  </a:moveTo>
                  <a:lnTo>
                    <a:pt x="7274" y="2551"/>
                  </a:lnTo>
                  <a:cubicBezTo>
                    <a:pt x="7274" y="2551"/>
                    <a:pt x="7359" y="2734"/>
                    <a:pt x="7459" y="2753"/>
                  </a:cubicBezTo>
                  <a:lnTo>
                    <a:pt x="7940" y="2753"/>
                  </a:lnTo>
                  <a:cubicBezTo>
                    <a:pt x="8042" y="2735"/>
                    <a:pt x="8123" y="2652"/>
                    <a:pt x="8123" y="2551"/>
                  </a:cubicBezTo>
                  <a:cubicBezTo>
                    <a:pt x="8123" y="2448"/>
                    <a:pt x="8041" y="2367"/>
                    <a:pt x="7940" y="2359"/>
                  </a:cubicBezTo>
                  <a:lnTo>
                    <a:pt x="7632" y="2359"/>
                  </a:lnTo>
                  <a:lnTo>
                    <a:pt x="7632" y="674"/>
                  </a:lnTo>
                  <a:lnTo>
                    <a:pt x="9119" y="2359"/>
                  </a:lnTo>
                  <a:lnTo>
                    <a:pt x="8798" y="2359"/>
                  </a:lnTo>
                  <a:cubicBezTo>
                    <a:pt x="8695" y="2365"/>
                    <a:pt x="8615" y="2448"/>
                    <a:pt x="8615" y="2551"/>
                  </a:cubicBezTo>
                  <a:cubicBezTo>
                    <a:pt x="8615" y="2652"/>
                    <a:pt x="8798" y="2753"/>
                    <a:pt x="8798" y="2753"/>
                  </a:cubicBezTo>
                  <a:lnTo>
                    <a:pt x="9337" y="2753"/>
                  </a:lnTo>
                  <a:lnTo>
                    <a:pt x="9337" y="12221"/>
                  </a:lnTo>
                  <a:lnTo>
                    <a:pt x="1081" y="12221"/>
                  </a:lnTo>
                  <a:lnTo>
                    <a:pt x="1081" y="10419"/>
                  </a:lnTo>
                  <a:lnTo>
                    <a:pt x="7450" y="10419"/>
                  </a:lnTo>
                  <a:cubicBezTo>
                    <a:pt x="7553" y="10419"/>
                    <a:pt x="7633" y="10338"/>
                    <a:pt x="7633" y="10236"/>
                  </a:cubicBezTo>
                  <a:lnTo>
                    <a:pt x="7633" y="6637"/>
                  </a:lnTo>
                  <a:cubicBezTo>
                    <a:pt x="7633" y="6537"/>
                    <a:pt x="7553" y="6455"/>
                    <a:pt x="7452" y="6455"/>
                  </a:cubicBezTo>
                  <a:lnTo>
                    <a:pt x="3196" y="6455"/>
                  </a:lnTo>
                  <a:cubicBezTo>
                    <a:pt x="3100" y="6455"/>
                    <a:pt x="3014" y="6525"/>
                    <a:pt x="3007" y="6620"/>
                  </a:cubicBezTo>
                  <a:cubicBezTo>
                    <a:pt x="2998" y="6726"/>
                    <a:pt x="3081" y="6815"/>
                    <a:pt x="3186" y="6815"/>
                  </a:cubicBezTo>
                  <a:lnTo>
                    <a:pt x="7274" y="6815"/>
                  </a:lnTo>
                  <a:lnTo>
                    <a:pt x="7274" y="10060"/>
                  </a:lnTo>
                  <a:lnTo>
                    <a:pt x="359" y="10060"/>
                  </a:lnTo>
                  <a:lnTo>
                    <a:pt x="359" y="6815"/>
                  </a:lnTo>
                  <a:lnTo>
                    <a:pt x="2227" y="6815"/>
                  </a:lnTo>
                  <a:cubicBezTo>
                    <a:pt x="2310" y="6815"/>
                    <a:pt x="2386" y="6763"/>
                    <a:pt x="2410" y="6683"/>
                  </a:cubicBezTo>
                  <a:cubicBezTo>
                    <a:pt x="2451" y="6547"/>
                    <a:pt x="2357" y="6423"/>
                    <a:pt x="2236" y="6423"/>
                  </a:cubicBezTo>
                  <a:lnTo>
                    <a:pt x="1081" y="6423"/>
                  </a:lnTo>
                  <a:lnTo>
                    <a:pt x="1081" y="362"/>
                  </a:lnTo>
                  <a:close/>
                  <a:moveTo>
                    <a:pt x="904" y="0"/>
                  </a:moveTo>
                  <a:cubicBezTo>
                    <a:pt x="802" y="0"/>
                    <a:pt x="720" y="82"/>
                    <a:pt x="720" y="184"/>
                  </a:cubicBezTo>
                  <a:lnTo>
                    <a:pt x="720" y="6454"/>
                  </a:lnTo>
                  <a:lnTo>
                    <a:pt x="183" y="6454"/>
                  </a:lnTo>
                  <a:cubicBezTo>
                    <a:pt x="81" y="6454"/>
                    <a:pt x="0" y="6537"/>
                    <a:pt x="0" y="6637"/>
                  </a:cubicBezTo>
                  <a:lnTo>
                    <a:pt x="0" y="10234"/>
                  </a:lnTo>
                  <a:cubicBezTo>
                    <a:pt x="0" y="10336"/>
                    <a:pt x="82" y="10417"/>
                    <a:pt x="183" y="10417"/>
                  </a:cubicBezTo>
                  <a:lnTo>
                    <a:pt x="720" y="10417"/>
                  </a:lnTo>
                  <a:lnTo>
                    <a:pt x="720" y="12396"/>
                  </a:lnTo>
                  <a:cubicBezTo>
                    <a:pt x="720" y="12497"/>
                    <a:pt x="802" y="12579"/>
                    <a:pt x="903" y="12579"/>
                  </a:cubicBezTo>
                  <a:lnTo>
                    <a:pt x="9512" y="12579"/>
                  </a:lnTo>
                  <a:cubicBezTo>
                    <a:pt x="9615" y="12579"/>
                    <a:pt x="9695" y="12496"/>
                    <a:pt x="9695" y="12396"/>
                  </a:cubicBezTo>
                  <a:lnTo>
                    <a:pt x="9695" y="2547"/>
                  </a:lnTo>
                  <a:cubicBezTo>
                    <a:pt x="9699" y="2505"/>
                    <a:pt x="9683" y="2462"/>
                    <a:pt x="9654" y="2428"/>
                  </a:cubicBezTo>
                  <a:lnTo>
                    <a:pt x="7588" y="63"/>
                  </a:lnTo>
                  <a:cubicBezTo>
                    <a:pt x="7553" y="22"/>
                    <a:pt x="7502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00;p65">
              <a:extLst>
                <a:ext uri="{FF2B5EF4-FFF2-40B4-BE49-F238E27FC236}">
                  <a16:creationId xmlns:a16="http://schemas.microsoft.com/office/drawing/2014/main" id="{30578A4A-1E45-48E0-8048-149E58D02F28}"/>
                </a:ext>
              </a:extLst>
            </p:cNvPr>
            <p:cNvSpPr/>
            <p:nvPr/>
          </p:nvSpPr>
          <p:spPr>
            <a:xfrm>
              <a:off x="7362136" y="4018315"/>
              <a:ext cx="66905" cy="63041"/>
            </a:xfrm>
            <a:custGeom>
              <a:avLst/>
              <a:gdLst/>
              <a:ahLst/>
              <a:cxnLst/>
              <a:rect l="l" t="t" r="r" b="b"/>
              <a:pathLst>
                <a:path w="1766" h="1664" extrusionOk="0">
                  <a:moveTo>
                    <a:pt x="455" y="1"/>
                  </a:moveTo>
                  <a:cubicBezTo>
                    <a:pt x="451" y="1"/>
                    <a:pt x="446" y="1"/>
                    <a:pt x="441" y="1"/>
                  </a:cubicBezTo>
                  <a:cubicBezTo>
                    <a:pt x="345" y="8"/>
                    <a:pt x="265" y="79"/>
                    <a:pt x="246" y="175"/>
                  </a:cubicBezTo>
                  <a:lnTo>
                    <a:pt x="19" y="1438"/>
                  </a:lnTo>
                  <a:cubicBezTo>
                    <a:pt x="0" y="1537"/>
                    <a:pt x="67" y="1632"/>
                    <a:pt x="167" y="1650"/>
                  </a:cubicBezTo>
                  <a:cubicBezTo>
                    <a:pt x="178" y="1652"/>
                    <a:pt x="188" y="1653"/>
                    <a:pt x="199" y="1653"/>
                  </a:cubicBezTo>
                  <a:cubicBezTo>
                    <a:pt x="286" y="1653"/>
                    <a:pt x="364" y="1590"/>
                    <a:pt x="380" y="1501"/>
                  </a:cubicBezTo>
                  <a:lnTo>
                    <a:pt x="493" y="881"/>
                  </a:lnTo>
                  <a:lnTo>
                    <a:pt x="679" y="1512"/>
                  </a:lnTo>
                  <a:cubicBezTo>
                    <a:pt x="679" y="1515"/>
                    <a:pt x="680" y="1516"/>
                    <a:pt x="681" y="1519"/>
                  </a:cubicBezTo>
                  <a:cubicBezTo>
                    <a:pt x="710" y="1606"/>
                    <a:pt x="791" y="1663"/>
                    <a:pt x="883" y="1663"/>
                  </a:cubicBezTo>
                  <a:lnTo>
                    <a:pt x="884" y="1663"/>
                  </a:lnTo>
                  <a:cubicBezTo>
                    <a:pt x="979" y="1663"/>
                    <a:pt x="1063" y="1603"/>
                    <a:pt x="1088" y="1511"/>
                  </a:cubicBezTo>
                  <a:lnTo>
                    <a:pt x="1267" y="881"/>
                  </a:lnTo>
                  <a:lnTo>
                    <a:pt x="1386" y="1505"/>
                  </a:lnTo>
                  <a:cubicBezTo>
                    <a:pt x="1403" y="1593"/>
                    <a:pt x="1480" y="1655"/>
                    <a:pt x="1567" y="1655"/>
                  </a:cubicBezTo>
                  <a:cubicBezTo>
                    <a:pt x="1578" y="1655"/>
                    <a:pt x="1589" y="1654"/>
                    <a:pt x="1601" y="1652"/>
                  </a:cubicBezTo>
                  <a:cubicBezTo>
                    <a:pt x="1700" y="1632"/>
                    <a:pt x="1765" y="1537"/>
                    <a:pt x="1747" y="1437"/>
                  </a:cubicBezTo>
                  <a:lnTo>
                    <a:pt x="1504" y="171"/>
                  </a:lnTo>
                  <a:cubicBezTo>
                    <a:pt x="1486" y="77"/>
                    <a:pt x="1404" y="7"/>
                    <a:pt x="1309" y="1"/>
                  </a:cubicBezTo>
                  <a:cubicBezTo>
                    <a:pt x="1305" y="1"/>
                    <a:pt x="1301" y="1"/>
                    <a:pt x="1297" y="1"/>
                  </a:cubicBezTo>
                  <a:cubicBezTo>
                    <a:pt x="1204" y="1"/>
                    <a:pt x="1123" y="60"/>
                    <a:pt x="1094" y="148"/>
                  </a:cubicBezTo>
                  <a:cubicBezTo>
                    <a:pt x="1093" y="150"/>
                    <a:pt x="1093" y="152"/>
                    <a:pt x="1093" y="154"/>
                  </a:cubicBezTo>
                  <a:lnTo>
                    <a:pt x="880" y="898"/>
                  </a:lnTo>
                  <a:lnTo>
                    <a:pt x="660" y="153"/>
                  </a:lnTo>
                  <a:cubicBezTo>
                    <a:pt x="660" y="150"/>
                    <a:pt x="659" y="149"/>
                    <a:pt x="658" y="147"/>
                  </a:cubicBezTo>
                  <a:cubicBezTo>
                    <a:pt x="629" y="59"/>
                    <a:pt x="547" y="1"/>
                    <a:pt x="4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01;p65">
              <a:extLst>
                <a:ext uri="{FF2B5EF4-FFF2-40B4-BE49-F238E27FC236}">
                  <a16:creationId xmlns:a16="http://schemas.microsoft.com/office/drawing/2014/main" id="{C78B3300-860E-44C4-A303-99146A17CB10}"/>
                </a:ext>
              </a:extLst>
            </p:cNvPr>
            <p:cNvSpPr/>
            <p:nvPr/>
          </p:nvSpPr>
          <p:spPr>
            <a:xfrm>
              <a:off x="7442452" y="4017292"/>
              <a:ext cx="32013" cy="63116"/>
            </a:xfrm>
            <a:custGeom>
              <a:avLst/>
              <a:gdLst/>
              <a:ahLst/>
              <a:cxnLst/>
              <a:rect l="l" t="t" r="r" b="b"/>
              <a:pathLst>
                <a:path w="845" h="1666" extrusionOk="0">
                  <a:moveTo>
                    <a:pt x="180" y="0"/>
                  </a:moveTo>
                  <a:cubicBezTo>
                    <a:pt x="80" y="0"/>
                    <a:pt x="0" y="82"/>
                    <a:pt x="0" y="184"/>
                  </a:cubicBezTo>
                  <a:lnTo>
                    <a:pt x="0" y="1480"/>
                  </a:lnTo>
                  <a:cubicBezTo>
                    <a:pt x="1" y="1570"/>
                    <a:pt x="64" y="1647"/>
                    <a:pt x="151" y="1662"/>
                  </a:cubicBezTo>
                  <a:cubicBezTo>
                    <a:pt x="160" y="1664"/>
                    <a:pt x="322" y="1665"/>
                    <a:pt x="467" y="1665"/>
                  </a:cubicBezTo>
                  <a:cubicBezTo>
                    <a:pt x="527" y="1665"/>
                    <a:pt x="585" y="1665"/>
                    <a:pt x="628" y="1664"/>
                  </a:cubicBezTo>
                  <a:cubicBezTo>
                    <a:pt x="750" y="1663"/>
                    <a:pt x="844" y="1538"/>
                    <a:pt x="791" y="1405"/>
                  </a:cubicBezTo>
                  <a:cubicBezTo>
                    <a:pt x="765" y="1338"/>
                    <a:pt x="697" y="1297"/>
                    <a:pt x="624" y="1297"/>
                  </a:cubicBezTo>
                  <a:cubicBezTo>
                    <a:pt x="545" y="1297"/>
                    <a:pt x="444" y="1298"/>
                    <a:pt x="359" y="1298"/>
                  </a:cubicBezTo>
                  <a:lnTo>
                    <a:pt x="359" y="191"/>
                  </a:lnTo>
                  <a:cubicBezTo>
                    <a:pt x="359" y="95"/>
                    <a:pt x="290" y="9"/>
                    <a:pt x="196" y="1"/>
                  </a:cubicBezTo>
                  <a:cubicBezTo>
                    <a:pt x="191" y="1"/>
                    <a:pt x="185" y="0"/>
                    <a:pt x="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02;p65">
              <a:extLst>
                <a:ext uri="{FF2B5EF4-FFF2-40B4-BE49-F238E27FC236}">
                  <a16:creationId xmlns:a16="http://schemas.microsoft.com/office/drawing/2014/main" id="{EDA92D72-12D6-4EFA-9D96-9070F6A3977E}"/>
                </a:ext>
              </a:extLst>
            </p:cNvPr>
            <p:cNvSpPr/>
            <p:nvPr/>
          </p:nvSpPr>
          <p:spPr>
            <a:xfrm>
              <a:off x="7251360" y="4018353"/>
              <a:ext cx="48417" cy="61828"/>
            </a:xfrm>
            <a:custGeom>
              <a:avLst/>
              <a:gdLst/>
              <a:ahLst/>
              <a:cxnLst/>
              <a:rect l="l" t="t" r="r" b="b"/>
              <a:pathLst>
                <a:path w="1278" h="1632" extrusionOk="0">
                  <a:moveTo>
                    <a:pt x="1097" y="0"/>
                  </a:moveTo>
                  <a:cubicBezTo>
                    <a:pt x="997" y="0"/>
                    <a:pt x="917" y="81"/>
                    <a:pt x="917" y="180"/>
                  </a:cubicBezTo>
                  <a:lnTo>
                    <a:pt x="917" y="614"/>
                  </a:lnTo>
                  <a:lnTo>
                    <a:pt x="359" y="614"/>
                  </a:lnTo>
                  <a:lnTo>
                    <a:pt x="359" y="190"/>
                  </a:lnTo>
                  <a:cubicBezTo>
                    <a:pt x="359" y="95"/>
                    <a:pt x="290" y="10"/>
                    <a:pt x="196" y="1"/>
                  </a:cubicBezTo>
                  <a:cubicBezTo>
                    <a:pt x="191" y="1"/>
                    <a:pt x="185" y="1"/>
                    <a:pt x="180" y="1"/>
                  </a:cubicBezTo>
                  <a:cubicBezTo>
                    <a:pt x="80" y="1"/>
                    <a:pt x="0" y="81"/>
                    <a:pt x="0" y="180"/>
                  </a:cubicBezTo>
                  <a:lnTo>
                    <a:pt x="0" y="1443"/>
                  </a:lnTo>
                  <a:cubicBezTo>
                    <a:pt x="0" y="1539"/>
                    <a:pt x="69" y="1624"/>
                    <a:pt x="164" y="1631"/>
                  </a:cubicBezTo>
                  <a:cubicBezTo>
                    <a:pt x="169" y="1632"/>
                    <a:pt x="175" y="1632"/>
                    <a:pt x="180" y="1632"/>
                  </a:cubicBezTo>
                  <a:cubicBezTo>
                    <a:pt x="279" y="1632"/>
                    <a:pt x="359" y="1551"/>
                    <a:pt x="359" y="1452"/>
                  </a:cubicBezTo>
                  <a:lnTo>
                    <a:pt x="359" y="974"/>
                  </a:lnTo>
                  <a:lnTo>
                    <a:pt x="917" y="974"/>
                  </a:lnTo>
                  <a:lnTo>
                    <a:pt x="917" y="1442"/>
                  </a:lnTo>
                  <a:cubicBezTo>
                    <a:pt x="917" y="1537"/>
                    <a:pt x="986" y="1623"/>
                    <a:pt x="1080" y="1630"/>
                  </a:cubicBezTo>
                  <a:cubicBezTo>
                    <a:pt x="1086" y="1631"/>
                    <a:pt x="1091" y="1631"/>
                    <a:pt x="1096" y="1631"/>
                  </a:cubicBezTo>
                  <a:cubicBezTo>
                    <a:pt x="1196" y="1631"/>
                    <a:pt x="1276" y="1550"/>
                    <a:pt x="1276" y="1451"/>
                  </a:cubicBezTo>
                  <a:lnTo>
                    <a:pt x="1276" y="179"/>
                  </a:lnTo>
                  <a:cubicBezTo>
                    <a:pt x="1278" y="80"/>
                    <a:pt x="1196" y="0"/>
                    <a:pt x="10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03;p65">
              <a:extLst>
                <a:ext uri="{FF2B5EF4-FFF2-40B4-BE49-F238E27FC236}">
                  <a16:creationId xmlns:a16="http://schemas.microsoft.com/office/drawing/2014/main" id="{0DD1972B-DD83-4805-824C-EA672BC3345A}"/>
                </a:ext>
              </a:extLst>
            </p:cNvPr>
            <p:cNvSpPr/>
            <p:nvPr/>
          </p:nvSpPr>
          <p:spPr>
            <a:xfrm>
              <a:off x="7313833" y="4018012"/>
              <a:ext cx="40575" cy="61904"/>
            </a:xfrm>
            <a:custGeom>
              <a:avLst/>
              <a:gdLst/>
              <a:ahLst/>
              <a:cxnLst/>
              <a:rect l="l" t="t" r="r" b="b"/>
              <a:pathLst>
                <a:path w="1071" h="1634" extrusionOk="0">
                  <a:moveTo>
                    <a:pt x="178" y="1"/>
                  </a:moveTo>
                  <a:cubicBezTo>
                    <a:pt x="79" y="1"/>
                    <a:pt x="1" y="82"/>
                    <a:pt x="1" y="181"/>
                  </a:cubicBezTo>
                  <a:cubicBezTo>
                    <a:pt x="1" y="281"/>
                    <a:pt x="81" y="361"/>
                    <a:pt x="181" y="361"/>
                  </a:cubicBezTo>
                  <a:lnTo>
                    <a:pt x="350" y="361"/>
                  </a:lnTo>
                  <a:lnTo>
                    <a:pt x="350" y="1444"/>
                  </a:lnTo>
                  <a:cubicBezTo>
                    <a:pt x="350" y="1540"/>
                    <a:pt x="420" y="1624"/>
                    <a:pt x="514" y="1633"/>
                  </a:cubicBezTo>
                  <a:cubicBezTo>
                    <a:pt x="519" y="1633"/>
                    <a:pt x="525" y="1633"/>
                    <a:pt x="530" y="1633"/>
                  </a:cubicBezTo>
                  <a:cubicBezTo>
                    <a:pt x="630" y="1633"/>
                    <a:pt x="710" y="1552"/>
                    <a:pt x="710" y="1453"/>
                  </a:cubicBezTo>
                  <a:lnTo>
                    <a:pt x="710" y="361"/>
                  </a:lnTo>
                  <a:lnTo>
                    <a:pt x="872" y="361"/>
                  </a:lnTo>
                  <a:cubicBezTo>
                    <a:pt x="967" y="361"/>
                    <a:pt x="1052" y="292"/>
                    <a:pt x="1061" y="198"/>
                  </a:cubicBezTo>
                  <a:cubicBezTo>
                    <a:pt x="1070" y="90"/>
                    <a:pt x="986" y="1"/>
                    <a:pt x="882" y="1"/>
                  </a:cubicBezTo>
                  <a:lnTo>
                    <a:pt x="180" y="1"/>
                  </a:lnTo>
                  <a:cubicBezTo>
                    <a:pt x="179" y="1"/>
                    <a:pt x="179" y="1"/>
                    <a:pt x="1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2839;p65">
            <a:extLst>
              <a:ext uri="{FF2B5EF4-FFF2-40B4-BE49-F238E27FC236}">
                <a16:creationId xmlns:a16="http://schemas.microsoft.com/office/drawing/2014/main" id="{BB6D67A5-1084-431A-857D-6EFEFC63D378}"/>
              </a:ext>
            </a:extLst>
          </p:cNvPr>
          <p:cNvGrpSpPr/>
          <p:nvPr/>
        </p:nvGrpSpPr>
        <p:grpSpPr>
          <a:xfrm>
            <a:off x="2223167" y="3299902"/>
            <a:ext cx="346610" cy="449582"/>
            <a:chOff x="2390298" y="2185817"/>
            <a:chExt cx="367522" cy="476707"/>
          </a:xfrm>
        </p:grpSpPr>
        <p:sp>
          <p:nvSpPr>
            <p:cNvPr id="54" name="Google Shape;2840;p65">
              <a:extLst>
                <a:ext uri="{FF2B5EF4-FFF2-40B4-BE49-F238E27FC236}">
                  <a16:creationId xmlns:a16="http://schemas.microsoft.com/office/drawing/2014/main" id="{49751305-F415-4DD8-9EA2-390323FAE844}"/>
                </a:ext>
              </a:extLst>
            </p:cNvPr>
            <p:cNvSpPr/>
            <p:nvPr/>
          </p:nvSpPr>
          <p:spPr>
            <a:xfrm>
              <a:off x="2390298" y="2185817"/>
              <a:ext cx="367522" cy="476707"/>
            </a:xfrm>
            <a:custGeom>
              <a:avLst/>
              <a:gdLst/>
              <a:ahLst/>
              <a:cxnLst/>
              <a:rect l="l" t="t" r="r" b="b"/>
              <a:pathLst>
                <a:path w="9701" h="12583" extrusionOk="0">
                  <a:moveTo>
                    <a:pt x="7636" y="669"/>
                  </a:moveTo>
                  <a:lnTo>
                    <a:pt x="9113" y="2360"/>
                  </a:lnTo>
                  <a:lnTo>
                    <a:pt x="7636" y="2360"/>
                  </a:lnTo>
                  <a:lnTo>
                    <a:pt x="7636" y="669"/>
                  </a:lnTo>
                  <a:close/>
                  <a:moveTo>
                    <a:pt x="903" y="0"/>
                  </a:moveTo>
                  <a:cubicBezTo>
                    <a:pt x="803" y="0"/>
                    <a:pt x="721" y="82"/>
                    <a:pt x="721" y="183"/>
                  </a:cubicBezTo>
                  <a:lnTo>
                    <a:pt x="721" y="1288"/>
                  </a:lnTo>
                  <a:cubicBezTo>
                    <a:pt x="721" y="1375"/>
                    <a:pt x="779" y="1455"/>
                    <a:pt x="866" y="1473"/>
                  </a:cubicBezTo>
                  <a:cubicBezTo>
                    <a:pt x="878" y="1476"/>
                    <a:pt x="891" y="1477"/>
                    <a:pt x="903" y="1477"/>
                  </a:cubicBezTo>
                  <a:cubicBezTo>
                    <a:pt x="1002" y="1477"/>
                    <a:pt x="1083" y="1394"/>
                    <a:pt x="1083" y="1293"/>
                  </a:cubicBezTo>
                  <a:lnTo>
                    <a:pt x="1083" y="361"/>
                  </a:lnTo>
                  <a:lnTo>
                    <a:pt x="7276" y="361"/>
                  </a:lnTo>
                  <a:lnTo>
                    <a:pt x="7276" y="2567"/>
                  </a:lnTo>
                  <a:cubicBezTo>
                    <a:pt x="7276" y="2670"/>
                    <a:pt x="7357" y="2751"/>
                    <a:pt x="7459" y="2751"/>
                  </a:cubicBezTo>
                  <a:lnTo>
                    <a:pt x="9339" y="2751"/>
                  </a:lnTo>
                  <a:lnTo>
                    <a:pt x="9339" y="12221"/>
                  </a:lnTo>
                  <a:lnTo>
                    <a:pt x="1082" y="12221"/>
                  </a:lnTo>
                  <a:lnTo>
                    <a:pt x="1082" y="10418"/>
                  </a:lnTo>
                  <a:lnTo>
                    <a:pt x="7450" y="10418"/>
                  </a:lnTo>
                  <a:cubicBezTo>
                    <a:pt x="7553" y="10418"/>
                    <a:pt x="7634" y="10337"/>
                    <a:pt x="7634" y="10235"/>
                  </a:cubicBezTo>
                  <a:lnTo>
                    <a:pt x="7634" y="6639"/>
                  </a:lnTo>
                  <a:cubicBezTo>
                    <a:pt x="7634" y="6537"/>
                    <a:pt x="7553" y="6456"/>
                    <a:pt x="7453" y="6456"/>
                  </a:cubicBezTo>
                  <a:lnTo>
                    <a:pt x="6677" y="6456"/>
                  </a:lnTo>
                  <a:cubicBezTo>
                    <a:pt x="6581" y="6456"/>
                    <a:pt x="6496" y="6525"/>
                    <a:pt x="6489" y="6620"/>
                  </a:cubicBezTo>
                  <a:cubicBezTo>
                    <a:pt x="6480" y="6728"/>
                    <a:pt x="6563" y="6817"/>
                    <a:pt x="6668" y="6817"/>
                  </a:cubicBezTo>
                  <a:lnTo>
                    <a:pt x="7274" y="6817"/>
                  </a:lnTo>
                  <a:lnTo>
                    <a:pt x="7274" y="10060"/>
                  </a:lnTo>
                  <a:lnTo>
                    <a:pt x="362" y="10060"/>
                  </a:lnTo>
                  <a:lnTo>
                    <a:pt x="362" y="6817"/>
                  </a:lnTo>
                  <a:lnTo>
                    <a:pt x="5811" y="6817"/>
                  </a:lnTo>
                  <a:cubicBezTo>
                    <a:pt x="5811" y="6817"/>
                    <a:pt x="5997" y="6731"/>
                    <a:pt x="5997" y="6629"/>
                  </a:cubicBezTo>
                  <a:cubicBezTo>
                    <a:pt x="5997" y="6531"/>
                    <a:pt x="5922" y="6454"/>
                    <a:pt x="5826" y="6454"/>
                  </a:cubicBezTo>
                  <a:cubicBezTo>
                    <a:pt x="5821" y="6454"/>
                    <a:pt x="5816" y="6454"/>
                    <a:pt x="5811" y="6454"/>
                  </a:cubicBezTo>
                  <a:lnTo>
                    <a:pt x="1083" y="6454"/>
                  </a:lnTo>
                  <a:lnTo>
                    <a:pt x="1083" y="2141"/>
                  </a:lnTo>
                  <a:cubicBezTo>
                    <a:pt x="1093" y="2039"/>
                    <a:pt x="1011" y="1958"/>
                    <a:pt x="909" y="1958"/>
                  </a:cubicBezTo>
                  <a:cubicBezTo>
                    <a:pt x="807" y="1958"/>
                    <a:pt x="721" y="2141"/>
                    <a:pt x="721" y="2141"/>
                  </a:cubicBezTo>
                  <a:lnTo>
                    <a:pt x="721" y="6454"/>
                  </a:lnTo>
                  <a:lnTo>
                    <a:pt x="185" y="6454"/>
                  </a:lnTo>
                  <a:cubicBezTo>
                    <a:pt x="82" y="6454"/>
                    <a:pt x="1" y="6537"/>
                    <a:pt x="1" y="6640"/>
                  </a:cubicBezTo>
                  <a:lnTo>
                    <a:pt x="1" y="10235"/>
                  </a:lnTo>
                  <a:cubicBezTo>
                    <a:pt x="1" y="10338"/>
                    <a:pt x="82" y="10421"/>
                    <a:pt x="185" y="10421"/>
                  </a:cubicBezTo>
                  <a:lnTo>
                    <a:pt x="721" y="10421"/>
                  </a:lnTo>
                  <a:lnTo>
                    <a:pt x="721" y="12399"/>
                  </a:lnTo>
                  <a:cubicBezTo>
                    <a:pt x="721" y="12501"/>
                    <a:pt x="804" y="12582"/>
                    <a:pt x="905" y="12582"/>
                  </a:cubicBezTo>
                  <a:lnTo>
                    <a:pt x="9514" y="12582"/>
                  </a:lnTo>
                  <a:cubicBezTo>
                    <a:pt x="9616" y="12582"/>
                    <a:pt x="9697" y="12500"/>
                    <a:pt x="9697" y="12399"/>
                  </a:cubicBezTo>
                  <a:lnTo>
                    <a:pt x="9697" y="2551"/>
                  </a:lnTo>
                  <a:cubicBezTo>
                    <a:pt x="9700" y="2507"/>
                    <a:pt x="9684" y="2463"/>
                    <a:pt x="9654" y="2429"/>
                  </a:cubicBezTo>
                  <a:lnTo>
                    <a:pt x="7589" y="63"/>
                  </a:lnTo>
                  <a:cubicBezTo>
                    <a:pt x="7553" y="22"/>
                    <a:pt x="7503" y="0"/>
                    <a:pt x="74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841;p65">
              <a:extLst>
                <a:ext uri="{FF2B5EF4-FFF2-40B4-BE49-F238E27FC236}">
                  <a16:creationId xmlns:a16="http://schemas.microsoft.com/office/drawing/2014/main" id="{1163EAC2-4403-47AE-93C2-D7D8FFABD30D}"/>
                </a:ext>
              </a:extLst>
            </p:cNvPr>
            <p:cNvSpPr/>
            <p:nvPr/>
          </p:nvSpPr>
          <p:spPr>
            <a:xfrm>
              <a:off x="2424811" y="2463287"/>
              <a:ext cx="71603" cy="83650"/>
            </a:xfrm>
            <a:custGeom>
              <a:avLst/>
              <a:gdLst/>
              <a:ahLst/>
              <a:cxnLst/>
              <a:rect l="l" t="t" r="r" b="b"/>
              <a:pathLst>
                <a:path w="1890" h="2208" extrusionOk="0">
                  <a:moveTo>
                    <a:pt x="1104" y="1"/>
                  </a:moveTo>
                  <a:cubicBezTo>
                    <a:pt x="495" y="1"/>
                    <a:pt x="1" y="495"/>
                    <a:pt x="1" y="1103"/>
                  </a:cubicBezTo>
                  <a:cubicBezTo>
                    <a:pt x="1" y="1713"/>
                    <a:pt x="495" y="2207"/>
                    <a:pt x="1104" y="2207"/>
                  </a:cubicBezTo>
                  <a:cubicBezTo>
                    <a:pt x="1347" y="2207"/>
                    <a:pt x="1562" y="2128"/>
                    <a:pt x="1731" y="1978"/>
                  </a:cubicBezTo>
                  <a:cubicBezTo>
                    <a:pt x="1764" y="1950"/>
                    <a:pt x="1795" y="1916"/>
                    <a:pt x="1824" y="1883"/>
                  </a:cubicBezTo>
                  <a:cubicBezTo>
                    <a:pt x="1889" y="1805"/>
                    <a:pt x="1879" y="1689"/>
                    <a:pt x="1802" y="1624"/>
                  </a:cubicBezTo>
                  <a:cubicBezTo>
                    <a:pt x="1768" y="1595"/>
                    <a:pt x="1726" y="1580"/>
                    <a:pt x="1684" y="1580"/>
                  </a:cubicBezTo>
                  <a:cubicBezTo>
                    <a:pt x="1632" y="1580"/>
                    <a:pt x="1579" y="1603"/>
                    <a:pt x="1543" y="1646"/>
                  </a:cubicBezTo>
                  <a:cubicBezTo>
                    <a:pt x="1526" y="1667"/>
                    <a:pt x="1506" y="1687"/>
                    <a:pt x="1486" y="1704"/>
                  </a:cubicBezTo>
                  <a:cubicBezTo>
                    <a:pt x="1385" y="1794"/>
                    <a:pt x="1256" y="1840"/>
                    <a:pt x="1104" y="1840"/>
                  </a:cubicBezTo>
                  <a:cubicBezTo>
                    <a:pt x="698" y="1840"/>
                    <a:pt x="368" y="1510"/>
                    <a:pt x="368" y="1103"/>
                  </a:cubicBezTo>
                  <a:cubicBezTo>
                    <a:pt x="368" y="698"/>
                    <a:pt x="698" y="368"/>
                    <a:pt x="1104" y="368"/>
                  </a:cubicBezTo>
                  <a:cubicBezTo>
                    <a:pt x="1252" y="368"/>
                    <a:pt x="1394" y="411"/>
                    <a:pt x="1515" y="494"/>
                  </a:cubicBezTo>
                  <a:cubicBezTo>
                    <a:pt x="1547" y="515"/>
                    <a:pt x="1583" y="525"/>
                    <a:pt x="1618" y="525"/>
                  </a:cubicBezTo>
                  <a:cubicBezTo>
                    <a:pt x="1678" y="525"/>
                    <a:pt x="1736" y="497"/>
                    <a:pt x="1771" y="444"/>
                  </a:cubicBezTo>
                  <a:cubicBezTo>
                    <a:pt x="1826" y="360"/>
                    <a:pt x="1805" y="245"/>
                    <a:pt x="1721" y="189"/>
                  </a:cubicBezTo>
                  <a:cubicBezTo>
                    <a:pt x="1538" y="66"/>
                    <a:pt x="1326" y="1"/>
                    <a:pt x="1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842;p65">
              <a:extLst>
                <a:ext uri="{FF2B5EF4-FFF2-40B4-BE49-F238E27FC236}">
                  <a16:creationId xmlns:a16="http://schemas.microsoft.com/office/drawing/2014/main" id="{503A9134-1DEC-43B1-ADF9-62BAC5DCEE6C}"/>
                </a:ext>
              </a:extLst>
            </p:cNvPr>
            <p:cNvSpPr/>
            <p:nvPr/>
          </p:nvSpPr>
          <p:spPr>
            <a:xfrm>
              <a:off x="2509750" y="2463287"/>
              <a:ext cx="61260" cy="83612"/>
            </a:xfrm>
            <a:custGeom>
              <a:avLst/>
              <a:gdLst/>
              <a:ahLst/>
              <a:cxnLst/>
              <a:rect l="l" t="t" r="r" b="b"/>
              <a:pathLst>
                <a:path w="1617" h="2207" extrusionOk="0">
                  <a:moveTo>
                    <a:pt x="817" y="0"/>
                  </a:moveTo>
                  <a:cubicBezTo>
                    <a:pt x="738" y="0"/>
                    <a:pt x="654" y="11"/>
                    <a:pt x="567" y="37"/>
                  </a:cubicBezTo>
                  <a:cubicBezTo>
                    <a:pt x="329" y="107"/>
                    <a:pt x="164" y="294"/>
                    <a:pt x="130" y="521"/>
                  </a:cubicBezTo>
                  <a:cubicBezTo>
                    <a:pt x="60" y="1019"/>
                    <a:pt x="577" y="1155"/>
                    <a:pt x="942" y="1290"/>
                  </a:cubicBezTo>
                  <a:cubicBezTo>
                    <a:pt x="1135" y="1360"/>
                    <a:pt x="1234" y="1470"/>
                    <a:pt x="1213" y="1590"/>
                  </a:cubicBezTo>
                  <a:cubicBezTo>
                    <a:pt x="1189" y="1714"/>
                    <a:pt x="1045" y="1840"/>
                    <a:pt x="844" y="1840"/>
                  </a:cubicBezTo>
                  <a:cubicBezTo>
                    <a:pt x="650" y="1840"/>
                    <a:pt x="460" y="1759"/>
                    <a:pt x="341" y="1627"/>
                  </a:cubicBezTo>
                  <a:cubicBezTo>
                    <a:pt x="304" y="1587"/>
                    <a:pt x="254" y="1567"/>
                    <a:pt x="204" y="1567"/>
                  </a:cubicBezTo>
                  <a:cubicBezTo>
                    <a:pt x="160" y="1567"/>
                    <a:pt x="116" y="1583"/>
                    <a:pt x="81" y="1615"/>
                  </a:cubicBezTo>
                  <a:cubicBezTo>
                    <a:pt x="6" y="1683"/>
                    <a:pt x="0" y="1799"/>
                    <a:pt x="67" y="1873"/>
                  </a:cubicBezTo>
                  <a:cubicBezTo>
                    <a:pt x="257" y="2082"/>
                    <a:pt x="547" y="2206"/>
                    <a:pt x="845" y="2206"/>
                  </a:cubicBezTo>
                  <a:cubicBezTo>
                    <a:pt x="1205" y="2206"/>
                    <a:pt x="1519" y="1969"/>
                    <a:pt x="1574" y="1656"/>
                  </a:cubicBezTo>
                  <a:cubicBezTo>
                    <a:pt x="1616" y="1418"/>
                    <a:pt x="1506" y="1107"/>
                    <a:pt x="1070" y="945"/>
                  </a:cubicBezTo>
                  <a:cubicBezTo>
                    <a:pt x="836" y="858"/>
                    <a:pt x="619" y="766"/>
                    <a:pt x="562" y="740"/>
                  </a:cubicBezTo>
                  <a:cubicBezTo>
                    <a:pt x="510" y="700"/>
                    <a:pt x="485" y="641"/>
                    <a:pt x="495" y="573"/>
                  </a:cubicBezTo>
                  <a:cubicBezTo>
                    <a:pt x="506" y="488"/>
                    <a:pt x="573" y="420"/>
                    <a:pt x="673" y="389"/>
                  </a:cubicBezTo>
                  <a:cubicBezTo>
                    <a:pt x="721" y="375"/>
                    <a:pt x="769" y="369"/>
                    <a:pt x="815" y="369"/>
                  </a:cubicBezTo>
                  <a:cubicBezTo>
                    <a:pt x="1037" y="369"/>
                    <a:pt x="1215" y="510"/>
                    <a:pt x="1221" y="515"/>
                  </a:cubicBezTo>
                  <a:cubicBezTo>
                    <a:pt x="1255" y="543"/>
                    <a:pt x="1297" y="557"/>
                    <a:pt x="1338" y="557"/>
                  </a:cubicBezTo>
                  <a:cubicBezTo>
                    <a:pt x="1391" y="557"/>
                    <a:pt x="1443" y="535"/>
                    <a:pt x="1479" y="491"/>
                  </a:cubicBezTo>
                  <a:cubicBezTo>
                    <a:pt x="1544" y="414"/>
                    <a:pt x="1533" y="297"/>
                    <a:pt x="1457" y="232"/>
                  </a:cubicBezTo>
                  <a:cubicBezTo>
                    <a:pt x="1442" y="220"/>
                    <a:pt x="1176" y="0"/>
                    <a:pt x="8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843;p65">
              <a:extLst>
                <a:ext uri="{FF2B5EF4-FFF2-40B4-BE49-F238E27FC236}">
                  <a16:creationId xmlns:a16="http://schemas.microsoft.com/office/drawing/2014/main" id="{61743448-AA64-4ADB-8F67-4B08D4FA92E4}"/>
                </a:ext>
              </a:extLst>
            </p:cNvPr>
            <p:cNvSpPr/>
            <p:nvPr/>
          </p:nvSpPr>
          <p:spPr>
            <a:xfrm>
              <a:off x="2585179" y="2463287"/>
              <a:ext cx="61260" cy="83574"/>
            </a:xfrm>
            <a:custGeom>
              <a:avLst/>
              <a:gdLst/>
              <a:ahLst/>
              <a:cxnLst/>
              <a:rect l="l" t="t" r="r" b="b"/>
              <a:pathLst>
                <a:path w="1617" h="2206" extrusionOk="0">
                  <a:moveTo>
                    <a:pt x="814" y="0"/>
                  </a:moveTo>
                  <a:cubicBezTo>
                    <a:pt x="735" y="0"/>
                    <a:pt x="651" y="11"/>
                    <a:pt x="564" y="37"/>
                  </a:cubicBezTo>
                  <a:cubicBezTo>
                    <a:pt x="327" y="107"/>
                    <a:pt x="160" y="294"/>
                    <a:pt x="128" y="521"/>
                  </a:cubicBezTo>
                  <a:cubicBezTo>
                    <a:pt x="58" y="1019"/>
                    <a:pt x="575" y="1155"/>
                    <a:pt x="940" y="1290"/>
                  </a:cubicBezTo>
                  <a:cubicBezTo>
                    <a:pt x="1133" y="1362"/>
                    <a:pt x="1232" y="1472"/>
                    <a:pt x="1211" y="1590"/>
                  </a:cubicBezTo>
                  <a:cubicBezTo>
                    <a:pt x="1189" y="1713"/>
                    <a:pt x="1045" y="1839"/>
                    <a:pt x="844" y="1839"/>
                  </a:cubicBezTo>
                  <a:cubicBezTo>
                    <a:pt x="650" y="1839"/>
                    <a:pt x="461" y="1758"/>
                    <a:pt x="341" y="1626"/>
                  </a:cubicBezTo>
                  <a:cubicBezTo>
                    <a:pt x="304" y="1586"/>
                    <a:pt x="254" y="1566"/>
                    <a:pt x="204" y="1566"/>
                  </a:cubicBezTo>
                  <a:cubicBezTo>
                    <a:pt x="160" y="1566"/>
                    <a:pt x="116" y="1582"/>
                    <a:pt x="81" y="1613"/>
                  </a:cubicBezTo>
                  <a:cubicBezTo>
                    <a:pt x="6" y="1682"/>
                    <a:pt x="0" y="1798"/>
                    <a:pt x="68" y="1872"/>
                  </a:cubicBezTo>
                  <a:cubicBezTo>
                    <a:pt x="257" y="2081"/>
                    <a:pt x="547" y="2205"/>
                    <a:pt x="845" y="2205"/>
                  </a:cubicBezTo>
                  <a:cubicBezTo>
                    <a:pt x="1206" y="2205"/>
                    <a:pt x="1519" y="1967"/>
                    <a:pt x="1574" y="1655"/>
                  </a:cubicBezTo>
                  <a:cubicBezTo>
                    <a:pt x="1616" y="1417"/>
                    <a:pt x="1506" y="1106"/>
                    <a:pt x="1070" y="944"/>
                  </a:cubicBezTo>
                  <a:cubicBezTo>
                    <a:pt x="836" y="857"/>
                    <a:pt x="619" y="763"/>
                    <a:pt x="562" y="739"/>
                  </a:cubicBezTo>
                  <a:cubicBezTo>
                    <a:pt x="510" y="699"/>
                    <a:pt x="485" y="639"/>
                    <a:pt x="495" y="572"/>
                  </a:cubicBezTo>
                  <a:cubicBezTo>
                    <a:pt x="504" y="489"/>
                    <a:pt x="571" y="420"/>
                    <a:pt x="670" y="389"/>
                  </a:cubicBezTo>
                  <a:cubicBezTo>
                    <a:pt x="719" y="375"/>
                    <a:pt x="767" y="369"/>
                    <a:pt x="813" y="369"/>
                  </a:cubicBezTo>
                  <a:cubicBezTo>
                    <a:pt x="1035" y="369"/>
                    <a:pt x="1213" y="510"/>
                    <a:pt x="1218" y="515"/>
                  </a:cubicBezTo>
                  <a:cubicBezTo>
                    <a:pt x="1252" y="543"/>
                    <a:pt x="1294" y="557"/>
                    <a:pt x="1336" y="557"/>
                  </a:cubicBezTo>
                  <a:cubicBezTo>
                    <a:pt x="1389" y="557"/>
                    <a:pt x="1441" y="535"/>
                    <a:pt x="1477" y="491"/>
                  </a:cubicBezTo>
                  <a:cubicBezTo>
                    <a:pt x="1542" y="414"/>
                    <a:pt x="1531" y="297"/>
                    <a:pt x="1454" y="232"/>
                  </a:cubicBezTo>
                  <a:cubicBezTo>
                    <a:pt x="1440" y="220"/>
                    <a:pt x="1174" y="0"/>
                    <a:pt x="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8" name="Google Shape;1773;p45">
            <a:extLst>
              <a:ext uri="{FF2B5EF4-FFF2-40B4-BE49-F238E27FC236}">
                <a16:creationId xmlns:a16="http://schemas.microsoft.com/office/drawing/2014/main" id="{47C89F4E-657B-4193-9F28-E85D9FE68908}"/>
              </a:ext>
            </a:extLst>
          </p:cNvPr>
          <p:cNvGrpSpPr/>
          <p:nvPr/>
        </p:nvGrpSpPr>
        <p:grpSpPr>
          <a:xfrm>
            <a:off x="2429200" y="1467383"/>
            <a:ext cx="475464" cy="478241"/>
            <a:chOff x="742339" y="1436604"/>
            <a:chExt cx="418402" cy="476366"/>
          </a:xfrm>
        </p:grpSpPr>
        <p:sp>
          <p:nvSpPr>
            <p:cNvPr id="59" name="Google Shape;1774;p45">
              <a:extLst>
                <a:ext uri="{FF2B5EF4-FFF2-40B4-BE49-F238E27FC236}">
                  <a16:creationId xmlns:a16="http://schemas.microsoft.com/office/drawing/2014/main" id="{60F23EFF-0575-4289-803F-350B4BC0955C}"/>
                </a:ext>
              </a:extLst>
            </p:cNvPr>
            <p:cNvSpPr/>
            <p:nvPr/>
          </p:nvSpPr>
          <p:spPr>
            <a:xfrm>
              <a:off x="836180" y="1697442"/>
              <a:ext cx="98615" cy="215528"/>
            </a:xfrm>
            <a:custGeom>
              <a:avLst/>
              <a:gdLst/>
              <a:ahLst/>
              <a:cxnLst/>
              <a:rect l="l" t="t" r="r" b="b"/>
              <a:pathLst>
                <a:path w="2603" h="5689" extrusionOk="0">
                  <a:moveTo>
                    <a:pt x="205" y="0"/>
                  </a:moveTo>
                  <a:cubicBezTo>
                    <a:pt x="168" y="0"/>
                    <a:pt x="130" y="12"/>
                    <a:pt x="98" y="36"/>
                  </a:cubicBezTo>
                  <a:cubicBezTo>
                    <a:pt x="17" y="96"/>
                    <a:pt x="0" y="209"/>
                    <a:pt x="61" y="290"/>
                  </a:cubicBezTo>
                  <a:lnTo>
                    <a:pt x="931" y="1459"/>
                  </a:lnTo>
                  <a:lnTo>
                    <a:pt x="931" y="4503"/>
                  </a:lnTo>
                  <a:cubicBezTo>
                    <a:pt x="931" y="4560"/>
                    <a:pt x="957" y="4613"/>
                    <a:pt x="1004" y="4649"/>
                  </a:cubicBezTo>
                  <a:lnTo>
                    <a:pt x="2310" y="5650"/>
                  </a:lnTo>
                  <a:cubicBezTo>
                    <a:pt x="2342" y="5675"/>
                    <a:pt x="2382" y="5689"/>
                    <a:pt x="2421" y="5689"/>
                  </a:cubicBezTo>
                  <a:cubicBezTo>
                    <a:pt x="2522" y="5689"/>
                    <a:pt x="2603" y="5607"/>
                    <a:pt x="2603" y="5507"/>
                  </a:cubicBezTo>
                  <a:lnTo>
                    <a:pt x="2603" y="4240"/>
                  </a:lnTo>
                  <a:cubicBezTo>
                    <a:pt x="2602" y="4141"/>
                    <a:pt x="2522" y="4060"/>
                    <a:pt x="2423" y="4060"/>
                  </a:cubicBezTo>
                  <a:cubicBezTo>
                    <a:pt x="2323" y="4060"/>
                    <a:pt x="2241" y="4141"/>
                    <a:pt x="2241" y="4240"/>
                  </a:cubicBezTo>
                  <a:lnTo>
                    <a:pt x="2241" y="5137"/>
                  </a:lnTo>
                  <a:lnTo>
                    <a:pt x="1292" y="4408"/>
                  </a:lnTo>
                  <a:lnTo>
                    <a:pt x="1292" y="1398"/>
                  </a:lnTo>
                  <a:cubicBezTo>
                    <a:pt x="1292" y="1359"/>
                    <a:pt x="1278" y="1322"/>
                    <a:pt x="1256" y="1291"/>
                  </a:cubicBezTo>
                  <a:lnTo>
                    <a:pt x="350" y="73"/>
                  </a:lnTo>
                  <a:cubicBezTo>
                    <a:pt x="314" y="26"/>
                    <a:pt x="260" y="0"/>
                    <a:pt x="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5;p45">
              <a:extLst>
                <a:ext uri="{FF2B5EF4-FFF2-40B4-BE49-F238E27FC236}">
                  <a16:creationId xmlns:a16="http://schemas.microsoft.com/office/drawing/2014/main" id="{90BDD09E-89A0-4344-B082-A4D50B195720}"/>
                </a:ext>
              </a:extLst>
            </p:cNvPr>
            <p:cNvSpPr/>
            <p:nvPr/>
          </p:nvSpPr>
          <p:spPr>
            <a:xfrm>
              <a:off x="818487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9" y="362"/>
                    <a:pt x="261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5"/>
                    <a:pt x="497" y="1465"/>
                  </a:cubicBezTo>
                  <a:cubicBezTo>
                    <a:pt x="597" y="1465"/>
                    <a:pt x="678" y="1384"/>
                    <a:pt x="678" y="1285"/>
                  </a:cubicBezTo>
                  <a:lnTo>
                    <a:pt x="678" y="54"/>
                  </a:lnTo>
                  <a:cubicBezTo>
                    <a:pt x="678" y="26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6;p45">
              <a:extLst>
                <a:ext uri="{FF2B5EF4-FFF2-40B4-BE49-F238E27FC236}">
                  <a16:creationId xmlns:a16="http://schemas.microsoft.com/office/drawing/2014/main" id="{C755B484-6FE8-41A6-A1C7-BCBF70C7F8FF}"/>
                </a:ext>
              </a:extLst>
            </p:cNvPr>
            <p:cNvSpPr/>
            <p:nvPr/>
          </p:nvSpPr>
          <p:spPr>
            <a:xfrm>
              <a:off x="875807" y="1510934"/>
              <a:ext cx="22996" cy="55502"/>
            </a:xfrm>
            <a:custGeom>
              <a:avLst/>
              <a:gdLst/>
              <a:ahLst/>
              <a:cxnLst/>
              <a:rect l="l" t="t" r="r" b="b"/>
              <a:pathLst>
                <a:path w="607" h="1465" extrusionOk="0">
                  <a:moveTo>
                    <a:pt x="198" y="0"/>
                  </a:moveTo>
                  <a:cubicBezTo>
                    <a:pt x="102" y="0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246" y="360"/>
                  </a:lnTo>
                  <a:lnTo>
                    <a:pt x="246" y="1283"/>
                  </a:lnTo>
                  <a:cubicBezTo>
                    <a:pt x="246" y="1385"/>
                    <a:pt x="326" y="1464"/>
                    <a:pt x="426" y="1464"/>
                  </a:cubicBezTo>
                  <a:cubicBezTo>
                    <a:pt x="525" y="1464"/>
                    <a:pt x="607" y="1383"/>
                    <a:pt x="607" y="1283"/>
                  </a:cubicBezTo>
                  <a:lnTo>
                    <a:pt x="607" y="183"/>
                  </a:lnTo>
                  <a:cubicBezTo>
                    <a:pt x="607" y="82"/>
                    <a:pt x="524" y="0"/>
                    <a:pt x="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7;p45">
              <a:extLst>
                <a:ext uri="{FF2B5EF4-FFF2-40B4-BE49-F238E27FC236}">
                  <a16:creationId xmlns:a16="http://schemas.microsoft.com/office/drawing/2014/main" id="{71F39B05-BBC7-4448-84A4-6C5335C52140}"/>
                </a:ext>
              </a:extLst>
            </p:cNvPr>
            <p:cNvSpPr/>
            <p:nvPr/>
          </p:nvSpPr>
          <p:spPr>
            <a:xfrm>
              <a:off x="909108" y="1437664"/>
              <a:ext cx="25686" cy="55502"/>
            </a:xfrm>
            <a:custGeom>
              <a:avLst/>
              <a:gdLst/>
              <a:ahLst/>
              <a:cxnLst/>
              <a:rect l="l" t="t" r="r" b="b"/>
              <a:pathLst>
                <a:path w="678" h="1465" extrusionOk="0">
                  <a:moveTo>
                    <a:pt x="196" y="1"/>
                  </a:moveTo>
                  <a:cubicBezTo>
                    <a:pt x="181" y="1"/>
                    <a:pt x="168" y="6"/>
                    <a:pt x="158" y="16"/>
                  </a:cubicBezTo>
                  <a:cubicBezTo>
                    <a:pt x="0" y="172"/>
                    <a:pt x="108" y="362"/>
                    <a:pt x="260" y="362"/>
                  </a:cubicBezTo>
                  <a:lnTo>
                    <a:pt x="316" y="362"/>
                  </a:lnTo>
                  <a:lnTo>
                    <a:pt x="316" y="1350"/>
                  </a:lnTo>
                  <a:cubicBezTo>
                    <a:pt x="316" y="1363"/>
                    <a:pt x="322" y="1378"/>
                    <a:pt x="332" y="1387"/>
                  </a:cubicBezTo>
                  <a:cubicBezTo>
                    <a:pt x="386" y="1442"/>
                    <a:pt x="444" y="1464"/>
                    <a:pt x="497" y="1464"/>
                  </a:cubicBezTo>
                  <a:cubicBezTo>
                    <a:pt x="597" y="1464"/>
                    <a:pt x="678" y="1384"/>
                    <a:pt x="678" y="1284"/>
                  </a:cubicBezTo>
                  <a:lnTo>
                    <a:pt x="678" y="54"/>
                  </a:lnTo>
                  <a:cubicBezTo>
                    <a:pt x="678" y="25"/>
                    <a:pt x="655" y="1"/>
                    <a:pt x="6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8;p45">
              <a:extLst>
                <a:ext uri="{FF2B5EF4-FFF2-40B4-BE49-F238E27FC236}">
                  <a16:creationId xmlns:a16="http://schemas.microsoft.com/office/drawing/2014/main" id="{ED201E9B-55F5-4DB4-9407-D707AFE29D01}"/>
                </a:ext>
              </a:extLst>
            </p:cNvPr>
            <p:cNvSpPr/>
            <p:nvPr/>
          </p:nvSpPr>
          <p:spPr>
            <a:xfrm>
              <a:off x="772116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6"/>
                    <a:pt x="592" y="1183"/>
                    <a:pt x="510" y="1183"/>
                  </a:cubicBezTo>
                  <a:cubicBezTo>
                    <a:pt x="493" y="1183"/>
                    <a:pt x="477" y="1180"/>
                    <a:pt x="459" y="1174"/>
                  </a:cubicBezTo>
                  <a:cubicBezTo>
                    <a:pt x="401" y="1155"/>
                    <a:pt x="361" y="1097"/>
                    <a:pt x="361" y="1034"/>
                  </a:cubicBezTo>
                  <a:lnTo>
                    <a:pt x="361" y="498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2"/>
                    <a:pt x="493" y="349"/>
                    <a:pt x="510" y="349"/>
                  </a:cubicBezTo>
                  <a:close/>
                  <a:moveTo>
                    <a:pt x="510" y="1"/>
                  </a:moveTo>
                  <a:cubicBezTo>
                    <a:pt x="502" y="1"/>
                    <a:pt x="494" y="1"/>
                    <a:pt x="486" y="1"/>
                  </a:cubicBezTo>
                  <a:cubicBezTo>
                    <a:pt x="212" y="14"/>
                    <a:pt x="1" y="250"/>
                    <a:pt x="1" y="525"/>
                  </a:cubicBezTo>
                  <a:lnTo>
                    <a:pt x="1" y="1027"/>
                  </a:lnTo>
                  <a:cubicBezTo>
                    <a:pt x="1" y="1305"/>
                    <a:pt x="229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08"/>
                  </a:lnTo>
                  <a:cubicBezTo>
                    <a:pt x="1017" y="228"/>
                    <a:pt x="789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9;p45">
              <a:extLst>
                <a:ext uri="{FF2B5EF4-FFF2-40B4-BE49-F238E27FC236}">
                  <a16:creationId xmlns:a16="http://schemas.microsoft.com/office/drawing/2014/main" id="{9D8458A7-F442-43E9-A782-A7395B5AC87F}"/>
                </a:ext>
              </a:extLst>
            </p:cNvPr>
            <p:cNvSpPr/>
            <p:nvPr/>
          </p:nvSpPr>
          <p:spPr>
            <a:xfrm>
              <a:off x="772116" y="1510025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10" y="349"/>
                  </a:moveTo>
                  <a:cubicBezTo>
                    <a:pt x="591" y="349"/>
                    <a:pt x="657" y="415"/>
                    <a:pt x="657" y="495"/>
                  </a:cubicBezTo>
                  <a:lnTo>
                    <a:pt x="657" y="1035"/>
                  </a:lnTo>
                  <a:cubicBezTo>
                    <a:pt x="657" y="1116"/>
                    <a:pt x="590" y="1181"/>
                    <a:pt x="509" y="1181"/>
                  </a:cubicBezTo>
                  <a:cubicBezTo>
                    <a:pt x="428" y="1181"/>
                    <a:pt x="361" y="1116"/>
                    <a:pt x="361" y="1035"/>
                  </a:cubicBezTo>
                  <a:lnTo>
                    <a:pt x="361" y="497"/>
                  </a:lnTo>
                  <a:cubicBezTo>
                    <a:pt x="361" y="435"/>
                    <a:pt x="399" y="377"/>
                    <a:pt x="459" y="357"/>
                  </a:cubicBezTo>
                  <a:cubicBezTo>
                    <a:pt x="476" y="351"/>
                    <a:pt x="493" y="349"/>
                    <a:pt x="510" y="349"/>
                  </a:cubicBezTo>
                  <a:close/>
                  <a:moveTo>
                    <a:pt x="510" y="0"/>
                  </a:moveTo>
                  <a:cubicBezTo>
                    <a:pt x="502" y="0"/>
                    <a:pt x="494" y="1"/>
                    <a:pt x="486" y="1"/>
                  </a:cubicBezTo>
                  <a:cubicBezTo>
                    <a:pt x="212" y="14"/>
                    <a:pt x="1" y="249"/>
                    <a:pt x="1" y="525"/>
                  </a:cubicBezTo>
                  <a:lnTo>
                    <a:pt x="1" y="1026"/>
                  </a:lnTo>
                  <a:cubicBezTo>
                    <a:pt x="1" y="1305"/>
                    <a:pt x="229" y="1532"/>
                    <a:pt x="509" y="1532"/>
                  </a:cubicBezTo>
                  <a:cubicBezTo>
                    <a:pt x="789" y="1532"/>
                    <a:pt x="1017" y="1305"/>
                    <a:pt x="1017" y="1026"/>
                  </a:cubicBezTo>
                  <a:lnTo>
                    <a:pt x="1017" y="508"/>
                  </a:lnTo>
                  <a:cubicBezTo>
                    <a:pt x="1017" y="228"/>
                    <a:pt x="789" y="0"/>
                    <a:pt x="5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80;p45">
              <a:extLst>
                <a:ext uri="{FF2B5EF4-FFF2-40B4-BE49-F238E27FC236}">
                  <a16:creationId xmlns:a16="http://schemas.microsoft.com/office/drawing/2014/main" id="{24C65BCE-CAA2-4F02-B2CB-6D3D29FB61E5}"/>
                </a:ext>
              </a:extLst>
            </p:cNvPr>
            <p:cNvSpPr/>
            <p:nvPr/>
          </p:nvSpPr>
          <p:spPr>
            <a:xfrm>
              <a:off x="825496" y="1509987"/>
              <a:ext cx="38491" cy="58078"/>
            </a:xfrm>
            <a:custGeom>
              <a:avLst/>
              <a:gdLst/>
              <a:ahLst/>
              <a:cxnLst/>
              <a:rect l="l" t="t" r="r" b="b"/>
              <a:pathLst>
                <a:path w="1016" h="1533" extrusionOk="0">
                  <a:moveTo>
                    <a:pt x="509" y="350"/>
                  </a:moveTo>
                  <a:cubicBezTo>
                    <a:pt x="590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90" y="1182"/>
                    <a:pt x="507" y="1182"/>
                  </a:cubicBezTo>
                  <a:cubicBezTo>
                    <a:pt x="427" y="1182"/>
                    <a:pt x="360" y="1117"/>
                    <a:pt x="360" y="1036"/>
                  </a:cubicBezTo>
                  <a:lnTo>
                    <a:pt x="360" y="498"/>
                  </a:lnTo>
                  <a:lnTo>
                    <a:pt x="361" y="498"/>
                  </a:lnTo>
                  <a:cubicBezTo>
                    <a:pt x="361" y="436"/>
                    <a:pt x="398" y="378"/>
                    <a:pt x="459" y="358"/>
                  </a:cubicBezTo>
                  <a:cubicBezTo>
                    <a:pt x="476" y="352"/>
                    <a:pt x="493" y="350"/>
                    <a:pt x="509" y="350"/>
                  </a:cubicBezTo>
                  <a:close/>
                  <a:moveTo>
                    <a:pt x="507" y="1"/>
                  </a:moveTo>
                  <a:cubicBezTo>
                    <a:pt x="229" y="1"/>
                    <a:pt x="0" y="228"/>
                    <a:pt x="0" y="507"/>
                  </a:cubicBezTo>
                  <a:lnTo>
                    <a:pt x="0" y="1008"/>
                  </a:lnTo>
                  <a:cubicBezTo>
                    <a:pt x="0" y="1282"/>
                    <a:pt x="210" y="1520"/>
                    <a:pt x="484" y="1532"/>
                  </a:cubicBezTo>
                  <a:cubicBezTo>
                    <a:pt x="492" y="1533"/>
                    <a:pt x="500" y="1533"/>
                    <a:pt x="509" y="1533"/>
                  </a:cubicBezTo>
                  <a:cubicBezTo>
                    <a:pt x="788" y="1533"/>
                    <a:pt x="1015" y="1305"/>
                    <a:pt x="1015" y="1025"/>
                  </a:cubicBezTo>
                  <a:lnTo>
                    <a:pt x="1015" y="507"/>
                  </a:lnTo>
                  <a:cubicBezTo>
                    <a:pt x="1015" y="227"/>
                    <a:pt x="788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81;p45">
              <a:extLst>
                <a:ext uri="{FF2B5EF4-FFF2-40B4-BE49-F238E27FC236}">
                  <a16:creationId xmlns:a16="http://schemas.microsoft.com/office/drawing/2014/main" id="{55E438CC-863F-433B-B533-AED5557C4052}"/>
                </a:ext>
              </a:extLst>
            </p:cNvPr>
            <p:cNvSpPr/>
            <p:nvPr/>
          </p:nvSpPr>
          <p:spPr>
            <a:xfrm>
              <a:off x="913655" y="1509987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6" y="350"/>
                  </a:moveTo>
                  <a:cubicBezTo>
                    <a:pt x="589" y="350"/>
                    <a:pt x="655" y="416"/>
                    <a:pt x="655" y="496"/>
                  </a:cubicBezTo>
                  <a:lnTo>
                    <a:pt x="655" y="1036"/>
                  </a:lnTo>
                  <a:cubicBezTo>
                    <a:pt x="655" y="1117"/>
                    <a:pt x="589" y="1182"/>
                    <a:pt x="506" y="1182"/>
                  </a:cubicBezTo>
                  <a:cubicBezTo>
                    <a:pt x="426" y="1182"/>
                    <a:pt x="359" y="1117"/>
                    <a:pt x="359" y="1036"/>
                  </a:cubicBezTo>
                  <a:lnTo>
                    <a:pt x="359" y="496"/>
                  </a:lnTo>
                  <a:cubicBezTo>
                    <a:pt x="359" y="416"/>
                    <a:pt x="426" y="350"/>
                    <a:pt x="506" y="350"/>
                  </a:cubicBezTo>
                  <a:close/>
                  <a:moveTo>
                    <a:pt x="508" y="0"/>
                  </a:moveTo>
                  <a:cubicBezTo>
                    <a:pt x="228" y="0"/>
                    <a:pt x="1" y="229"/>
                    <a:pt x="1" y="507"/>
                  </a:cubicBezTo>
                  <a:lnTo>
                    <a:pt x="1" y="1025"/>
                  </a:lnTo>
                  <a:cubicBezTo>
                    <a:pt x="1" y="1306"/>
                    <a:pt x="228" y="1532"/>
                    <a:pt x="509" y="1532"/>
                  </a:cubicBezTo>
                  <a:cubicBezTo>
                    <a:pt x="788" y="1532"/>
                    <a:pt x="1017" y="1305"/>
                    <a:pt x="1017" y="1025"/>
                  </a:cubicBezTo>
                  <a:lnTo>
                    <a:pt x="1017" y="525"/>
                  </a:lnTo>
                  <a:cubicBezTo>
                    <a:pt x="1017" y="250"/>
                    <a:pt x="807" y="14"/>
                    <a:pt x="532" y="1"/>
                  </a:cubicBezTo>
                  <a:cubicBezTo>
                    <a:pt x="524" y="1"/>
                    <a:pt x="516" y="0"/>
                    <a:pt x="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82;p45">
              <a:extLst>
                <a:ext uri="{FF2B5EF4-FFF2-40B4-BE49-F238E27FC236}">
                  <a16:creationId xmlns:a16="http://schemas.microsoft.com/office/drawing/2014/main" id="{6BDBB3D4-E77D-4B9B-993B-70FCD05E573E}"/>
                </a:ext>
              </a:extLst>
            </p:cNvPr>
            <p:cNvSpPr/>
            <p:nvPr/>
          </p:nvSpPr>
          <p:spPr>
            <a:xfrm>
              <a:off x="860275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9" y="349"/>
                  </a:moveTo>
                  <a:cubicBezTo>
                    <a:pt x="590" y="349"/>
                    <a:pt x="657" y="415"/>
                    <a:pt x="657" y="496"/>
                  </a:cubicBezTo>
                  <a:lnTo>
                    <a:pt x="657" y="1035"/>
                  </a:lnTo>
                  <a:cubicBezTo>
                    <a:pt x="657" y="1117"/>
                    <a:pt x="591" y="1182"/>
                    <a:pt x="509" y="1182"/>
                  </a:cubicBezTo>
                  <a:cubicBezTo>
                    <a:pt x="427" y="1182"/>
                    <a:pt x="360" y="1117"/>
                    <a:pt x="360" y="1035"/>
                  </a:cubicBezTo>
                  <a:lnTo>
                    <a:pt x="360" y="496"/>
                  </a:lnTo>
                  <a:cubicBezTo>
                    <a:pt x="360" y="415"/>
                    <a:pt x="426" y="349"/>
                    <a:pt x="509" y="349"/>
                  </a:cubicBezTo>
                  <a:close/>
                  <a:moveTo>
                    <a:pt x="509" y="1"/>
                  </a:moveTo>
                  <a:cubicBezTo>
                    <a:pt x="230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1" y="1305"/>
                    <a:pt x="228" y="1533"/>
                    <a:pt x="509" y="1533"/>
                  </a:cubicBezTo>
                  <a:cubicBezTo>
                    <a:pt x="789" y="1533"/>
                    <a:pt x="1017" y="1305"/>
                    <a:pt x="1017" y="1027"/>
                  </a:cubicBezTo>
                  <a:lnTo>
                    <a:pt x="1017" y="525"/>
                  </a:lnTo>
                  <a:cubicBezTo>
                    <a:pt x="1017" y="252"/>
                    <a:pt x="807" y="14"/>
                    <a:pt x="533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83;p45">
              <a:extLst>
                <a:ext uri="{FF2B5EF4-FFF2-40B4-BE49-F238E27FC236}">
                  <a16:creationId xmlns:a16="http://schemas.microsoft.com/office/drawing/2014/main" id="{38D7F554-D2A1-450A-A6F6-8ED6F03E81D3}"/>
                </a:ext>
              </a:extLst>
            </p:cNvPr>
            <p:cNvSpPr/>
            <p:nvPr/>
          </p:nvSpPr>
          <p:spPr>
            <a:xfrm>
              <a:off x="954608" y="1436604"/>
              <a:ext cx="38529" cy="58078"/>
            </a:xfrm>
            <a:custGeom>
              <a:avLst/>
              <a:gdLst/>
              <a:ahLst/>
              <a:cxnLst/>
              <a:rect l="l" t="t" r="r" b="b"/>
              <a:pathLst>
                <a:path w="1017" h="1533" extrusionOk="0">
                  <a:moveTo>
                    <a:pt x="508" y="349"/>
                  </a:moveTo>
                  <a:cubicBezTo>
                    <a:pt x="590" y="349"/>
                    <a:pt x="656" y="415"/>
                    <a:pt x="656" y="496"/>
                  </a:cubicBezTo>
                  <a:lnTo>
                    <a:pt x="656" y="1035"/>
                  </a:lnTo>
                  <a:cubicBezTo>
                    <a:pt x="656" y="1117"/>
                    <a:pt x="591" y="1182"/>
                    <a:pt x="508" y="1182"/>
                  </a:cubicBezTo>
                  <a:cubicBezTo>
                    <a:pt x="427" y="1182"/>
                    <a:pt x="361" y="1117"/>
                    <a:pt x="361" y="1035"/>
                  </a:cubicBezTo>
                  <a:lnTo>
                    <a:pt x="361" y="496"/>
                  </a:lnTo>
                  <a:cubicBezTo>
                    <a:pt x="361" y="415"/>
                    <a:pt x="426" y="349"/>
                    <a:pt x="508" y="349"/>
                  </a:cubicBezTo>
                  <a:close/>
                  <a:moveTo>
                    <a:pt x="509" y="1"/>
                  </a:moveTo>
                  <a:cubicBezTo>
                    <a:pt x="229" y="1"/>
                    <a:pt x="2" y="228"/>
                    <a:pt x="2" y="508"/>
                  </a:cubicBezTo>
                  <a:lnTo>
                    <a:pt x="2" y="1027"/>
                  </a:lnTo>
                  <a:cubicBezTo>
                    <a:pt x="0" y="1305"/>
                    <a:pt x="229" y="1533"/>
                    <a:pt x="508" y="1533"/>
                  </a:cubicBezTo>
                  <a:cubicBezTo>
                    <a:pt x="789" y="1533"/>
                    <a:pt x="1016" y="1305"/>
                    <a:pt x="1016" y="1027"/>
                  </a:cubicBezTo>
                  <a:lnTo>
                    <a:pt x="1016" y="525"/>
                  </a:lnTo>
                  <a:cubicBezTo>
                    <a:pt x="1016" y="252"/>
                    <a:pt x="807" y="14"/>
                    <a:pt x="534" y="1"/>
                  </a:cubicBezTo>
                  <a:cubicBezTo>
                    <a:pt x="525" y="1"/>
                    <a:pt x="517" y="1"/>
                    <a:pt x="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84;p45">
              <a:extLst>
                <a:ext uri="{FF2B5EF4-FFF2-40B4-BE49-F238E27FC236}">
                  <a16:creationId xmlns:a16="http://schemas.microsoft.com/office/drawing/2014/main" id="{13D6FEAB-1A58-45EF-9D5A-82E61C7A1BB7}"/>
                </a:ext>
              </a:extLst>
            </p:cNvPr>
            <p:cNvSpPr/>
            <p:nvPr/>
          </p:nvSpPr>
          <p:spPr>
            <a:xfrm>
              <a:off x="742339" y="1479944"/>
              <a:ext cx="418402" cy="352937"/>
            </a:xfrm>
            <a:custGeom>
              <a:avLst/>
              <a:gdLst/>
              <a:ahLst/>
              <a:cxnLst/>
              <a:rect l="l" t="t" r="r" b="b"/>
              <a:pathLst>
                <a:path w="11044" h="9316" extrusionOk="0">
                  <a:moveTo>
                    <a:pt x="5751" y="2983"/>
                  </a:moveTo>
                  <a:cubicBezTo>
                    <a:pt x="5763" y="3147"/>
                    <a:pt x="5901" y="3277"/>
                    <a:pt x="6070" y="3277"/>
                  </a:cubicBezTo>
                  <a:lnTo>
                    <a:pt x="6428" y="3277"/>
                  </a:lnTo>
                  <a:cubicBezTo>
                    <a:pt x="6470" y="3414"/>
                    <a:pt x="6525" y="3548"/>
                    <a:pt x="6593" y="3675"/>
                  </a:cubicBezTo>
                  <a:lnTo>
                    <a:pt x="6531" y="3735"/>
                  </a:lnTo>
                  <a:lnTo>
                    <a:pt x="729" y="3735"/>
                  </a:lnTo>
                  <a:cubicBezTo>
                    <a:pt x="527" y="3735"/>
                    <a:pt x="362" y="3570"/>
                    <a:pt x="362" y="3367"/>
                  </a:cubicBezTo>
                  <a:lnTo>
                    <a:pt x="362" y="3116"/>
                  </a:lnTo>
                  <a:cubicBezTo>
                    <a:pt x="362" y="3043"/>
                    <a:pt x="422" y="2983"/>
                    <a:pt x="496" y="2983"/>
                  </a:cubicBezTo>
                  <a:close/>
                  <a:moveTo>
                    <a:pt x="8620" y="360"/>
                  </a:moveTo>
                  <a:lnTo>
                    <a:pt x="8620" y="869"/>
                  </a:lnTo>
                  <a:cubicBezTo>
                    <a:pt x="8620" y="955"/>
                    <a:pt x="8681" y="1031"/>
                    <a:pt x="8764" y="1048"/>
                  </a:cubicBezTo>
                  <a:cubicBezTo>
                    <a:pt x="8956" y="1090"/>
                    <a:pt x="9139" y="1165"/>
                    <a:pt x="9307" y="1267"/>
                  </a:cubicBezTo>
                  <a:cubicBezTo>
                    <a:pt x="9337" y="1286"/>
                    <a:pt x="9370" y="1294"/>
                    <a:pt x="9404" y="1294"/>
                  </a:cubicBezTo>
                  <a:cubicBezTo>
                    <a:pt x="9451" y="1294"/>
                    <a:pt x="9499" y="1277"/>
                    <a:pt x="9534" y="1242"/>
                  </a:cubicBezTo>
                  <a:lnTo>
                    <a:pt x="9843" y="942"/>
                  </a:lnTo>
                  <a:lnTo>
                    <a:pt x="10176" y="1266"/>
                  </a:lnTo>
                  <a:lnTo>
                    <a:pt x="9867" y="1567"/>
                  </a:lnTo>
                  <a:cubicBezTo>
                    <a:pt x="9808" y="1626"/>
                    <a:pt x="9797" y="1718"/>
                    <a:pt x="9843" y="1788"/>
                  </a:cubicBezTo>
                  <a:cubicBezTo>
                    <a:pt x="9949" y="1952"/>
                    <a:pt x="10024" y="2130"/>
                    <a:pt x="10069" y="2319"/>
                  </a:cubicBezTo>
                  <a:cubicBezTo>
                    <a:pt x="10087" y="2400"/>
                    <a:pt x="10163" y="2457"/>
                    <a:pt x="10247" y="2457"/>
                  </a:cubicBezTo>
                  <a:lnTo>
                    <a:pt x="10684" y="2457"/>
                  </a:lnTo>
                  <a:lnTo>
                    <a:pt x="10682" y="2916"/>
                  </a:lnTo>
                  <a:lnTo>
                    <a:pt x="10200" y="2916"/>
                  </a:lnTo>
                  <a:cubicBezTo>
                    <a:pt x="10116" y="2916"/>
                    <a:pt x="10044" y="2975"/>
                    <a:pt x="10027" y="3058"/>
                  </a:cubicBezTo>
                  <a:cubicBezTo>
                    <a:pt x="9986" y="3252"/>
                    <a:pt x="9911" y="3435"/>
                    <a:pt x="9808" y="3603"/>
                  </a:cubicBezTo>
                  <a:cubicBezTo>
                    <a:pt x="9762" y="3675"/>
                    <a:pt x="9773" y="3769"/>
                    <a:pt x="9833" y="3829"/>
                  </a:cubicBezTo>
                  <a:lnTo>
                    <a:pt x="10133" y="4138"/>
                  </a:lnTo>
                  <a:lnTo>
                    <a:pt x="9809" y="4472"/>
                  </a:lnTo>
                  <a:lnTo>
                    <a:pt x="9513" y="4169"/>
                  </a:lnTo>
                  <a:cubicBezTo>
                    <a:pt x="9477" y="4132"/>
                    <a:pt x="9430" y="4113"/>
                    <a:pt x="9382" y="4113"/>
                  </a:cubicBezTo>
                  <a:cubicBezTo>
                    <a:pt x="9347" y="4113"/>
                    <a:pt x="9312" y="4123"/>
                    <a:pt x="9281" y="4142"/>
                  </a:cubicBezTo>
                  <a:cubicBezTo>
                    <a:pt x="9120" y="4246"/>
                    <a:pt x="8945" y="4320"/>
                    <a:pt x="8760" y="4363"/>
                  </a:cubicBezTo>
                  <a:cubicBezTo>
                    <a:pt x="8677" y="4383"/>
                    <a:pt x="8619" y="4458"/>
                    <a:pt x="8619" y="4543"/>
                  </a:cubicBezTo>
                  <a:lnTo>
                    <a:pt x="8619" y="4980"/>
                  </a:lnTo>
                  <a:lnTo>
                    <a:pt x="8160" y="4980"/>
                  </a:lnTo>
                  <a:lnTo>
                    <a:pt x="8160" y="4606"/>
                  </a:lnTo>
                  <a:cubicBezTo>
                    <a:pt x="8160" y="4520"/>
                    <a:pt x="8101" y="4446"/>
                    <a:pt x="8019" y="4426"/>
                  </a:cubicBezTo>
                  <a:cubicBezTo>
                    <a:pt x="7822" y="4382"/>
                    <a:pt x="7634" y="4303"/>
                    <a:pt x="7463" y="4191"/>
                  </a:cubicBezTo>
                  <a:cubicBezTo>
                    <a:pt x="7432" y="4170"/>
                    <a:pt x="7398" y="4161"/>
                    <a:pt x="7364" y="4161"/>
                  </a:cubicBezTo>
                  <a:cubicBezTo>
                    <a:pt x="7316" y="4161"/>
                    <a:pt x="7268" y="4180"/>
                    <a:pt x="7232" y="4217"/>
                  </a:cubicBezTo>
                  <a:lnTo>
                    <a:pt x="6918" y="4539"/>
                  </a:lnTo>
                  <a:lnTo>
                    <a:pt x="6579" y="4191"/>
                  </a:lnTo>
                  <a:lnTo>
                    <a:pt x="6893" y="3869"/>
                  </a:lnTo>
                  <a:cubicBezTo>
                    <a:pt x="6955" y="3806"/>
                    <a:pt x="6965" y="3708"/>
                    <a:pt x="6918" y="3631"/>
                  </a:cubicBezTo>
                  <a:cubicBezTo>
                    <a:pt x="6809" y="3456"/>
                    <a:pt x="6733" y="3267"/>
                    <a:pt x="6689" y="3064"/>
                  </a:cubicBezTo>
                  <a:cubicBezTo>
                    <a:pt x="6670" y="2977"/>
                    <a:pt x="6594" y="2915"/>
                    <a:pt x="6508" y="2915"/>
                  </a:cubicBezTo>
                  <a:lnTo>
                    <a:pt x="6064" y="2915"/>
                  </a:lnTo>
                  <a:lnTo>
                    <a:pt x="6064" y="2424"/>
                  </a:lnTo>
                  <a:lnTo>
                    <a:pt x="6579" y="2424"/>
                  </a:lnTo>
                  <a:cubicBezTo>
                    <a:pt x="6662" y="2424"/>
                    <a:pt x="6735" y="2365"/>
                    <a:pt x="6751" y="2281"/>
                  </a:cubicBezTo>
                  <a:cubicBezTo>
                    <a:pt x="6793" y="2087"/>
                    <a:pt x="6869" y="1904"/>
                    <a:pt x="6971" y="1737"/>
                  </a:cubicBezTo>
                  <a:cubicBezTo>
                    <a:pt x="7016" y="1664"/>
                    <a:pt x="7006" y="1570"/>
                    <a:pt x="6947" y="1509"/>
                  </a:cubicBezTo>
                  <a:lnTo>
                    <a:pt x="6646" y="1200"/>
                  </a:lnTo>
                  <a:lnTo>
                    <a:pt x="6970" y="866"/>
                  </a:lnTo>
                  <a:lnTo>
                    <a:pt x="7272" y="1176"/>
                  </a:lnTo>
                  <a:cubicBezTo>
                    <a:pt x="7306" y="1211"/>
                    <a:pt x="7351" y="1229"/>
                    <a:pt x="7397" y="1229"/>
                  </a:cubicBezTo>
                  <a:cubicBezTo>
                    <a:pt x="7430" y="1229"/>
                    <a:pt x="7463" y="1220"/>
                    <a:pt x="7493" y="1200"/>
                  </a:cubicBezTo>
                  <a:cubicBezTo>
                    <a:pt x="7656" y="1095"/>
                    <a:pt x="7834" y="1019"/>
                    <a:pt x="8023" y="975"/>
                  </a:cubicBezTo>
                  <a:cubicBezTo>
                    <a:pt x="8105" y="957"/>
                    <a:pt x="8162" y="882"/>
                    <a:pt x="8162" y="797"/>
                  </a:cubicBezTo>
                  <a:lnTo>
                    <a:pt x="8162" y="360"/>
                  </a:lnTo>
                  <a:close/>
                  <a:moveTo>
                    <a:pt x="8080" y="0"/>
                  </a:moveTo>
                  <a:cubicBezTo>
                    <a:pt x="7907" y="0"/>
                    <a:pt x="7765" y="141"/>
                    <a:pt x="7765" y="315"/>
                  </a:cubicBezTo>
                  <a:lnTo>
                    <a:pt x="7765" y="663"/>
                  </a:lnTo>
                  <a:cubicBezTo>
                    <a:pt x="7630" y="703"/>
                    <a:pt x="7499" y="757"/>
                    <a:pt x="7375" y="825"/>
                  </a:cubicBezTo>
                  <a:lnTo>
                    <a:pt x="7133" y="582"/>
                  </a:lnTo>
                  <a:cubicBezTo>
                    <a:pt x="7091" y="540"/>
                    <a:pt x="7039" y="508"/>
                    <a:pt x="6982" y="495"/>
                  </a:cubicBezTo>
                  <a:cubicBezTo>
                    <a:pt x="6956" y="489"/>
                    <a:pt x="6931" y="486"/>
                    <a:pt x="6906" y="486"/>
                  </a:cubicBezTo>
                  <a:cubicBezTo>
                    <a:pt x="6823" y="486"/>
                    <a:pt x="6744" y="519"/>
                    <a:pt x="6685" y="577"/>
                  </a:cubicBezTo>
                  <a:lnTo>
                    <a:pt x="6278" y="985"/>
                  </a:lnTo>
                  <a:cubicBezTo>
                    <a:pt x="6219" y="1043"/>
                    <a:pt x="6186" y="1122"/>
                    <a:pt x="6186" y="1206"/>
                  </a:cubicBezTo>
                  <a:cubicBezTo>
                    <a:pt x="6186" y="1289"/>
                    <a:pt x="6219" y="1368"/>
                    <a:pt x="6278" y="1428"/>
                  </a:cubicBezTo>
                  <a:lnTo>
                    <a:pt x="6524" y="1674"/>
                  </a:lnTo>
                  <a:cubicBezTo>
                    <a:pt x="6457" y="1797"/>
                    <a:pt x="6403" y="1928"/>
                    <a:pt x="6362" y="2063"/>
                  </a:cubicBezTo>
                  <a:lnTo>
                    <a:pt x="6016" y="2063"/>
                  </a:lnTo>
                  <a:cubicBezTo>
                    <a:pt x="5842" y="2063"/>
                    <a:pt x="5701" y="2205"/>
                    <a:pt x="5701" y="2379"/>
                  </a:cubicBezTo>
                  <a:lnTo>
                    <a:pt x="5701" y="2622"/>
                  </a:lnTo>
                  <a:lnTo>
                    <a:pt x="502" y="2622"/>
                  </a:lnTo>
                  <a:cubicBezTo>
                    <a:pt x="225" y="2622"/>
                    <a:pt x="0" y="2845"/>
                    <a:pt x="0" y="3122"/>
                  </a:cubicBezTo>
                  <a:lnTo>
                    <a:pt x="0" y="3360"/>
                  </a:lnTo>
                  <a:cubicBezTo>
                    <a:pt x="0" y="3766"/>
                    <a:pt x="330" y="4095"/>
                    <a:pt x="736" y="4095"/>
                  </a:cubicBezTo>
                  <a:lnTo>
                    <a:pt x="1106" y="4095"/>
                  </a:lnTo>
                  <a:lnTo>
                    <a:pt x="2019" y="5335"/>
                  </a:lnTo>
                  <a:cubicBezTo>
                    <a:pt x="2055" y="5383"/>
                    <a:pt x="2111" y="5409"/>
                    <a:pt x="2167" y="5409"/>
                  </a:cubicBezTo>
                  <a:cubicBezTo>
                    <a:pt x="2205" y="5409"/>
                    <a:pt x="2244" y="5397"/>
                    <a:pt x="2277" y="5373"/>
                  </a:cubicBezTo>
                  <a:cubicBezTo>
                    <a:pt x="2358" y="5313"/>
                    <a:pt x="2376" y="5198"/>
                    <a:pt x="2315" y="5116"/>
                  </a:cubicBezTo>
                  <a:lnTo>
                    <a:pt x="1566" y="4096"/>
                  </a:lnTo>
                  <a:lnTo>
                    <a:pt x="6183" y="4096"/>
                  </a:lnTo>
                  <a:cubicBezTo>
                    <a:pt x="6169" y="4205"/>
                    <a:pt x="6199" y="4304"/>
                    <a:pt x="6272" y="4377"/>
                  </a:cubicBezTo>
                  <a:lnTo>
                    <a:pt x="6549" y="4654"/>
                  </a:lnTo>
                  <a:lnTo>
                    <a:pt x="4769" y="7047"/>
                  </a:lnTo>
                  <a:cubicBezTo>
                    <a:pt x="4745" y="7078"/>
                    <a:pt x="4732" y="7117"/>
                    <a:pt x="4751" y="7157"/>
                  </a:cubicBezTo>
                  <a:lnTo>
                    <a:pt x="4751" y="9132"/>
                  </a:lnTo>
                  <a:cubicBezTo>
                    <a:pt x="4733" y="9234"/>
                    <a:pt x="4814" y="9315"/>
                    <a:pt x="4916" y="9315"/>
                  </a:cubicBezTo>
                  <a:cubicBezTo>
                    <a:pt x="5018" y="9315"/>
                    <a:pt x="5111" y="9132"/>
                    <a:pt x="5111" y="9132"/>
                  </a:cubicBezTo>
                  <a:lnTo>
                    <a:pt x="5111" y="7225"/>
                  </a:lnTo>
                  <a:lnTo>
                    <a:pt x="6846" y="4881"/>
                  </a:lnTo>
                  <a:cubicBezTo>
                    <a:pt x="6866" y="4885"/>
                    <a:pt x="6886" y="4887"/>
                    <a:pt x="6906" y="4887"/>
                  </a:cubicBezTo>
                  <a:cubicBezTo>
                    <a:pt x="6986" y="4887"/>
                    <a:pt x="7067" y="4856"/>
                    <a:pt x="7127" y="4794"/>
                  </a:cubicBezTo>
                  <a:lnTo>
                    <a:pt x="7373" y="4547"/>
                  </a:lnTo>
                  <a:cubicBezTo>
                    <a:pt x="7498" y="4615"/>
                    <a:pt x="7629" y="4669"/>
                    <a:pt x="7765" y="4709"/>
                  </a:cubicBezTo>
                  <a:lnTo>
                    <a:pt x="7765" y="5060"/>
                  </a:lnTo>
                  <a:cubicBezTo>
                    <a:pt x="7765" y="5235"/>
                    <a:pt x="7907" y="5376"/>
                    <a:pt x="8080" y="5376"/>
                  </a:cubicBezTo>
                  <a:lnTo>
                    <a:pt x="8662" y="5376"/>
                  </a:lnTo>
                  <a:cubicBezTo>
                    <a:pt x="8836" y="5376"/>
                    <a:pt x="8977" y="5235"/>
                    <a:pt x="8977" y="5060"/>
                  </a:cubicBezTo>
                  <a:lnTo>
                    <a:pt x="8977" y="4714"/>
                  </a:lnTo>
                  <a:cubicBezTo>
                    <a:pt x="9112" y="4673"/>
                    <a:pt x="9243" y="4620"/>
                    <a:pt x="9368" y="4552"/>
                  </a:cubicBezTo>
                  <a:lnTo>
                    <a:pt x="9613" y="4797"/>
                  </a:lnTo>
                  <a:cubicBezTo>
                    <a:pt x="9674" y="4859"/>
                    <a:pt x="9754" y="4890"/>
                    <a:pt x="9835" y="4890"/>
                  </a:cubicBezTo>
                  <a:cubicBezTo>
                    <a:pt x="9916" y="4890"/>
                    <a:pt x="9997" y="4859"/>
                    <a:pt x="10059" y="4797"/>
                  </a:cubicBezTo>
                  <a:lnTo>
                    <a:pt x="10464" y="4392"/>
                  </a:lnTo>
                  <a:cubicBezTo>
                    <a:pt x="10586" y="4269"/>
                    <a:pt x="10586" y="4070"/>
                    <a:pt x="10464" y="3949"/>
                  </a:cubicBezTo>
                  <a:lnTo>
                    <a:pt x="10218" y="3702"/>
                  </a:lnTo>
                  <a:cubicBezTo>
                    <a:pt x="10285" y="3578"/>
                    <a:pt x="10340" y="3447"/>
                    <a:pt x="10380" y="3312"/>
                  </a:cubicBezTo>
                  <a:lnTo>
                    <a:pt x="10728" y="3312"/>
                  </a:lnTo>
                  <a:cubicBezTo>
                    <a:pt x="10902" y="3312"/>
                    <a:pt x="11043" y="3170"/>
                    <a:pt x="11043" y="2997"/>
                  </a:cubicBezTo>
                  <a:lnTo>
                    <a:pt x="11043" y="2380"/>
                  </a:lnTo>
                  <a:cubicBezTo>
                    <a:pt x="11042" y="2204"/>
                    <a:pt x="10902" y="2063"/>
                    <a:pt x="10729" y="2063"/>
                  </a:cubicBezTo>
                  <a:lnTo>
                    <a:pt x="10380" y="2063"/>
                  </a:lnTo>
                  <a:cubicBezTo>
                    <a:pt x="10341" y="1928"/>
                    <a:pt x="10286" y="1797"/>
                    <a:pt x="10218" y="1674"/>
                  </a:cubicBezTo>
                  <a:lnTo>
                    <a:pt x="10464" y="1427"/>
                  </a:lnTo>
                  <a:cubicBezTo>
                    <a:pt x="10523" y="1368"/>
                    <a:pt x="10556" y="1289"/>
                    <a:pt x="10556" y="1206"/>
                  </a:cubicBezTo>
                  <a:cubicBezTo>
                    <a:pt x="10556" y="1122"/>
                    <a:pt x="10523" y="1043"/>
                    <a:pt x="10464" y="985"/>
                  </a:cubicBezTo>
                  <a:lnTo>
                    <a:pt x="10059" y="579"/>
                  </a:lnTo>
                  <a:cubicBezTo>
                    <a:pt x="9997" y="517"/>
                    <a:pt x="9916" y="487"/>
                    <a:pt x="9836" y="487"/>
                  </a:cubicBezTo>
                  <a:cubicBezTo>
                    <a:pt x="9755" y="487"/>
                    <a:pt x="9675" y="517"/>
                    <a:pt x="9613" y="579"/>
                  </a:cubicBezTo>
                  <a:lnTo>
                    <a:pt x="9368" y="823"/>
                  </a:lnTo>
                  <a:cubicBezTo>
                    <a:pt x="9243" y="757"/>
                    <a:pt x="9112" y="702"/>
                    <a:pt x="8977" y="661"/>
                  </a:cubicBezTo>
                  <a:lnTo>
                    <a:pt x="8977" y="315"/>
                  </a:lnTo>
                  <a:cubicBezTo>
                    <a:pt x="8977" y="141"/>
                    <a:pt x="8836" y="0"/>
                    <a:pt x="86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85;p45">
              <a:extLst>
                <a:ext uri="{FF2B5EF4-FFF2-40B4-BE49-F238E27FC236}">
                  <a16:creationId xmlns:a16="http://schemas.microsoft.com/office/drawing/2014/main" id="{E0E017FD-0C7D-4C72-A634-23A7D6694A77}"/>
                </a:ext>
              </a:extLst>
            </p:cNvPr>
            <p:cNvSpPr/>
            <p:nvPr/>
          </p:nvSpPr>
          <p:spPr>
            <a:xfrm>
              <a:off x="1008367" y="1531051"/>
              <a:ext cx="105169" cy="101039"/>
            </a:xfrm>
            <a:custGeom>
              <a:avLst/>
              <a:gdLst/>
              <a:ahLst/>
              <a:cxnLst/>
              <a:rect l="l" t="t" r="r" b="b"/>
              <a:pathLst>
                <a:path w="2776" h="2667" extrusionOk="0">
                  <a:moveTo>
                    <a:pt x="1005" y="1631"/>
                  </a:moveTo>
                  <a:cubicBezTo>
                    <a:pt x="1078" y="1631"/>
                    <a:pt x="1138" y="1692"/>
                    <a:pt x="1138" y="1765"/>
                  </a:cubicBezTo>
                  <a:lnTo>
                    <a:pt x="1138" y="2008"/>
                  </a:lnTo>
                  <a:lnTo>
                    <a:pt x="1137" y="2008"/>
                  </a:lnTo>
                  <a:cubicBezTo>
                    <a:pt x="1137" y="2095"/>
                    <a:pt x="1107" y="2174"/>
                    <a:pt x="1056" y="2237"/>
                  </a:cubicBezTo>
                  <a:cubicBezTo>
                    <a:pt x="913" y="2191"/>
                    <a:pt x="782" y="2111"/>
                    <a:pt x="672" y="2000"/>
                  </a:cubicBezTo>
                  <a:cubicBezTo>
                    <a:pt x="566" y="1894"/>
                    <a:pt x="488" y="1768"/>
                    <a:pt x="442" y="1631"/>
                  </a:cubicBezTo>
                  <a:close/>
                  <a:moveTo>
                    <a:pt x="1344" y="361"/>
                  </a:moveTo>
                  <a:cubicBezTo>
                    <a:pt x="1605" y="361"/>
                    <a:pt x="1865" y="471"/>
                    <a:pt x="2044" y="660"/>
                  </a:cubicBezTo>
                  <a:cubicBezTo>
                    <a:pt x="2305" y="930"/>
                    <a:pt x="2375" y="1322"/>
                    <a:pt x="2233" y="1682"/>
                  </a:cubicBezTo>
                  <a:cubicBezTo>
                    <a:pt x="2096" y="2024"/>
                    <a:pt x="1798" y="2252"/>
                    <a:pt x="1446" y="2286"/>
                  </a:cubicBezTo>
                  <a:cubicBezTo>
                    <a:pt x="1478" y="2203"/>
                    <a:pt x="1497" y="2111"/>
                    <a:pt x="1497" y="2016"/>
                  </a:cubicBezTo>
                  <a:lnTo>
                    <a:pt x="1497" y="1773"/>
                  </a:lnTo>
                  <a:cubicBezTo>
                    <a:pt x="1497" y="1498"/>
                    <a:pt x="1273" y="1273"/>
                    <a:pt x="996" y="1273"/>
                  </a:cubicBezTo>
                  <a:lnTo>
                    <a:pt x="383" y="1273"/>
                  </a:lnTo>
                  <a:cubicBezTo>
                    <a:pt x="409" y="787"/>
                    <a:pt x="810" y="388"/>
                    <a:pt x="1295" y="362"/>
                  </a:cubicBezTo>
                  <a:cubicBezTo>
                    <a:pt x="1311" y="362"/>
                    <a:pt x="1328" y="361"/>
                    <a:pt x="1344" y="361"/>
                  </a:cubicBezTo>
                  <a:close/>
                  <a:moveTo>
                    <a:pt x="1350" y="0"/>
                  </a:moveTo>
                  <a:cubicBezTo>
                    <a:pt x="1327" y="0"/>
                    <a:pt x="1304" y="1"/>
                    <a:pt x="1282" y="2"/>
                  </a:cubicBezTo>
                  <a:cubicBezTo>
                    <a:pt x="607" y="37"/>
                    <a:pt x="53" y="592"/>
                    <a:pt x="19" y="1265"/>
                  </a:cubicBezTo>
                  <a:cubicBezTo>
                    <a:pt x="1" y="1642"/>
                    <a:pt x="142" y="2011"/>
                    <a:pt x="408" y="2276"/>
                  </a:cubicBezTo>
                  <a:cubicBezTo>
                    <a:pt x="658" y="2526"/>
                    <a:pt x="1000" y="2667"/>
                    <a:pt x="1353" y="2667"/>
                  </a:cubicBezTo>
                  <a:cubicBezTo>
                    <a:pt x="1895" y="2667"/>
                    <a:pt x="2378" y="2326"/>
                    <a:pt x="2577" y="1825"/>
                  </a:cubicBezTo>
                  <a:cubicBezTo>
                    <a:pt x="2775" y="1330"/>
                    <a:pt x="2675" y="788"/>
                    <a:pt x="2315" y="412"/>
                  </a:cubicBezTo>
                  <a:cubicBezTo>
                    <a:pt x="2063" y="149"/>
                    <a:pt x="1714" y="0"/>
                    <a:pt x="1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2605;p65">
            <a:extLst>
              <a:ext uri="{FF2B5EF4-FFF2-40B4-BE49-F238E27FC236}">
                <a16:creationId xmlns:a16="http://schemas.microsoft.com/office/drawing/2014/main" id="{FD794207-8EFE-4183-83FA-142FADDA5BA6}"/>
              </a:ext>
            </a:extLst>
          </p:cNvPr>
          <p:cNvGrpSpPr/>
          <p:nvPr/>
        </p:nvGrpSpPr>
        <p:grpSpPr>
          <a:xfrm>
            <a:off x="6107210" y="1495851"/>
            <a:ext cx="538918" cy="402300"/>
            <a:chOff x="3158000" y="3798204"/>
            <a:chExt cx="478109" cy="340207"/>
          </a:xfrm>
        </p:grpSpPr>
        <p:sp>
          <p:nvSpPr>
            <p:cNvPr id="72" name="Google Shape;2606;p65">
              <a:extLst>
                <a:ext uri="{FF2B5EF4-FFF2-40B4-BE49-F238E27FC236}">
                  <a16:creationId xmlns:a16="http://schemas.microsoft.com/office/drawing/2014/main" id="{C577D8A8-C7C6-4BAA-A91A-D8DA202AC5FF}"/>
                </a:ext>
              </a:extLst>
            </p:cNvPr>
            <p:cNvSpPr/>
            <p:nvPr/>
          </p:nvSpPr>
          <p:spPr>
            <a:xfrm>
              <a:off x="3212100" y="3830557"/>
              <a:ext cx="368697" cy="229697"/>
            </a:xfrm>
            <a:custGeom>
              <a:avLst/>
              <a:gdLst/>
              <a:ahLst/>
              <a:cxnLst/>
              <a:rect l="l" t="t" r="r" b="b"/>
              <a:pathLst>
                <a:path w="9732" h="6063" extrusionOk="0">
                  <a:moveTo>
                    <a:pt x="483" y="0"/>
                  </a:moveTo>
                  <a:cubicBezTo>
                    <a:pt x="216" y="0"/>
                    <a:pt x="0" y="217"/>
                    <a:pt x="0" y="484"/>
                  </a:cubicBezTo>
                  <a:lnTo>
                    <a:pt x="0" y="5871"/>
                  </a:lnTo>
                  <a:cubicBezTo>
                    <a:pt x="0" y="5977"/>
                    <a:pt x="85" y="6062"/>
                    <a:pt x="191" y="6062"/>
                  </a:cubicBezTo>
                  <a:lnTo>
                    <a:pt x="7041" y="6062"/>
                  </a:lnTo>
                  <a:cubicBezTo>
                    <a:pt x="7061" y="6062"/>
                    <a:pt x="7082" y="6053"/>
                    <a:pt x="7097" y="6038"/>
                  </a:cubicBezTo>
                  <a:cubicBezTo>
                    <a:pt x="7245" y="5884"/>
                    <a:pt x="7137" y="5702"/>
                    <a:pt x="6983" y="5702"/>
                  </a:cubicBezTo>
                  <a:lnTo>
                    <a:pt x="508" y="5702"/>
                  </a:lnTo>
                  <a:cubicBezTo>
                    <a:pt x="445" y="5702"/>
                    <a:pt x="394" y="5651"/>
                    <a:pt x="394" y="5587"/>
                  </a:cubicBezTo>
                  <a:lnTo>
                    <a:pt x="394" y="508"/>
                  </a:lnTo>
                  <a:cubicBezTo>
                    <a:pt x="394" y="445"/>
                    <a:pt x="445" y="393"/>
                    <a:pt x="509" y="393"/>
                  </a:cubicBezTo>
                  <a:lnTo>
                    <a:pt x="9290" y="393"/>
                  </a:lnTo>
                  <a:cubicBezTo>
                    <a:pt x="9353" y="393"/>
                    <a:pt x="9404" y="444"/>
                    <a:pt x="9404" y="508"/>
                  </a:cubicBezTo>
                  <a:lnTo>
                    <a:pt x="9404" y="5588"/>
                  </a:lnTo>
                  <a:cubicBezTo>
                    <a:pt x="9404" y="5651"/>
                    <a:pt x="9353" y="5702"/>
                    <a:pt x="9290" y="5702"/>
                  </a:cubicBezTo>
                  <a:lnTo>
                    <a:pt x="7908" y="5702"/>
                  </a:lnTo>
                  <a:cubicBezTo>
                    <a:pt x="7812" y="5702"/>
                    <a:pt x="7727" y="5771"/>
                    <a:pt x="7719" y="5865"/>
                  </a:cubicBezTo>
                  <a:cubicBezTo>
                    <a:pt x="7710" y="5972"/>
                    <a:pt x="7794" y="6062"/>
                    <a:pt x="7898" y="6062"/>
                  </a:cubicBezTo>
                  <a:lnTo>
                    <a:pt x="9248" y="6062"/>
                  </a:lnTo>
                  <a:cubicBezTo>
                    <a:pt x="9515" y="6062"/>
                    <a:pt x="9731" y="5847"/>
                    <a:pt x="9731" y="5579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607;p65">
              <a:extLst>
                <a:ext uri="{FF2B5EF4-FFF2-40B4-BE49-F238E27FC236}">
                  <a16:creationId xmlns:a16="http://schemas.microsoft.com/office/drawing/2014/main" id="{BA7DA761-C243-456D-95CD-629B1C8B58A8}"/>
                </a:ext>
              </a:extLst>
            </p:cNvPr>
            <p:cNvSpPr/>
            <p:nvPr/>
          </p:nvSpPr>
          <p:spPr>
            <a:xfrm>
              <a:off x="3158000" y="3798204"/>
              <a:ext cx="478109" cy="340207"/>
            </a:xfrm>
            <a:custGeom>
              <a:avLst/>
              <a:gdLst/>
              <a:ahLst/>
              <a:cxnLst/>
              <a:rect l="l" t="t" r="r" b="b"/>
              <a:pathLst>
                <a:path w="12620" h="8980" extrusionOk="0">
                  <a:moveTo>
                    <a:pt x="7424" y="7801"/>
                  </a:moveTo>
                  <a:lnTo>
                    <a:pt x="7424" y="7848"/>
                  </a:lnTo>
                  <a:cubicBezTo>
                    <a:pt x="7424" y="7949"/>
                    <a:pt x="7343" y="8031"/>
                    <a:pt x="7242" y="8031"/>
                  </a:cubicBezTo>
                  <a:lnTo>
                    <a:pt x="5378" y="8031"/>
                  </a:lnTo>
                  <a:cubicBezTo>
                    <a:pt x="5277" y="8031"/>
                    <a:pt x="5196" y="7949"/>
                    <a:pt x="5196" y="7848"/>
                  </a:cubicBezTo>
                  <a:lnTo>
                    <a:pt x="5196" y="7801"/>
                  </a:lnTo>
                  <a:close/>
                  <a:moveTo>
                    <a:pt x="12076" y="7800"/>
                  </a:moveTo>
                  <a:cubicBezTo>
                    <a:pt x="12142" y="7800"/>
                    <a:pt x="12195" y="7854"/>
                    <a:pt x="12195" y="7919"/>
                  </a:cubicBezTo>
                  <a:cubicBezTo>
                    <a:pt x="12197" y="8305"/>
                    <a:pt x="11883" y="8619"/>
                    <a:pt x="11497" y="8619"/>
                  </a:cubicBezTo>
                  <a:lnTo>
                    <a:pt x="1132" y="8619"/>
                  </a:lnTo>
                  <a:cubicBezTo>
                    <a:pt x="746" y="8619"/>
                    <a:pt x="432" y="8305"/>
                    <a:pt x="432" y="7919"/>
                  </a:cubicBezTo>
                  <a:cubicBezTo>
                    <a:pt x="432" y="7854"/>
                    <a:pt x="486" y="7800"/>
                    <a:pt x="551" y="7800"/>
                  </a:cubicBezTo>
                  <a:lnTo>
                    <a:pt x="4833" y="7800"/>
                  </a:lnTo>
                  <a:lnTo>
                    <a:pt x="4833" y="7839"/>
                  </a:lnTo>
                  <a:cubicBezTo>
                    <a:pt x="4833" y="8143"/>
                    <a:pt x="5079" y="8389"/>
                    <a:pt x="5383" y="8389"/>
                  </a:cubicBezTo>
                  <a:lnTo>
                    <a:pt x="7232" y="8389"/>
                  </a:lnTo>
                  <a:cubicBezTo>
                    <a:pt x="7535" y="8389"/>
                    <a:pt x="7781" y="8143"/>
                    <a:pt x="7781" y="7839"/>
                  </a:cubicBezTo>
                  <a:lnTo>
                    <a:pt x="7781" y="7800"/>
                  </a:lnTo>
                  <a:close/>
                  <a:moveTo>
                    <a:pt x="833" y="1"/>
                  </a:moveTo>
                  <a:cubicBezTo>
                    <a:pt x="729" y="1"/>
                    <a:pt x="643" y="85"/>
                    <a:pt x="643" y="192"/>
                  </a:cubicBezTo>
                  <a:lnTo>
                    <a:pt x="643" y="6933"/>
                  </a:lnTo>
                  <a:cubicBezTo>
                    <a:pt x="643" y="7108"/>
                    <a:pt x="696" y="7270"/>
                    <a:pt x="788" y="7405"/>
                  </a:cubicBezTo>
                  <a:lnTo>
                    <a:pt x="493" y="7405"/>
                  </a:lnTo>
                  <a:cubicBezTo>
                    <a:pt x="223" y="7405"/>
                    <a:pt x="1" y="7626"/>
                    <a:pt x="1" y="7898"/>
                  </a:cubicBezTo>
                  <a:cubicBezTo>
                    <a:pt x="1" y="8494"/>
                    <a:pt x="486" y="8980"/>
                    <a:pt x="1081" y="8980"/>
                  </a:cubicBezTo>
                  <a:lnTo>
                    <a:pt x="11537" y="8980"/>
                  </a:lnTo>
                  <a:cubicBezTo>
                    <a:pt x="12133" y="8980"/>
                    <a:pt x="12619" y="8495"/>
                    <a:pt x="12619" y="7898"/>
                  </a:cubicBezTo>
                  <a:cubicBezTo>
                    <a:pt x="12619" y="7629"/>
                    <a:pt x="12398" y="7408"/>
                    <a:pt x="12127" y="7408"/>
                  </a:cubicBezTo>
                  <a:lnTo>
                    <a:pt x="11833" y="7408"/>
                  </a:lnTo>
                  <a:cubicBezTo>
                    <a:pt x="11924" y="7272"/>
                    <a:pt x="11977" y="7110"/>
                    <a:pt x="11977" y="6934"/>
                  </a:cubicBezTo>
                  <a:lnTo>
                    <a:pt x="11977" y="193"/>
                  </a:lnTo>
                  <a:cubicBezTo>
                    <a:pt x="11977" y="88"/>
                    <a:pt x="11892" y="3"/>
                    <a:pt x="11787" y="3"/>
                  </a:cubicBezTo>
                  <a:lnTo>
                    <a:pt x="3808" y="3"/>
                  </a:lnTo>
                  <a:cubicBezTo>
                    <a:pt x="3797" y="3"/>
                    <a:pt x="3786" y="6"/>
                    <a:pt x="3779" y="14"/>
                  </a:cubicBezTo>
                  <a:cubicBezTo>
                    <a:pt x="3612" y="171"/>
                    <a:pt x="3723" y="362"/>
                    <a:pt x="3880" y="362"/>
                  </a:cubicBezTo>
                  <a:lnTo>
                    <a:pt x="11116" y="362"/>
                  </a:lnTo>
                  <a:cubicBezTo>
                    <a:pt x="11375" y="362"/>
                    <a:pt x="11584" y="571"/>
                    <a:pt x="11584" y="831"/>
                  </a:cubicBezTo>
                  <a:lnTo>
                    <a:pt x="11584" y="6937"/>
                  </a:lnTo>
                  <a:cubicBezTo>
                    <a:pt x="11584" y="7196"/>
                    <a:pt x="11375" y="7405"/>
                    <a:pt x="11116" y="7405"/>
                  </a:cubicBezTo>
                  <a:lnTo>
                    <a:pt x="1471" y="7405"/>
                  </a:lnTo>
                  <a:cubicBezTo>
                    <a:pt x="1213" y="7405"/>
                    <a:pt x="1003" y="7196"/>
                    <a:pt x="1003" y="6937"/>
                  </a:cubicBezTo>
                  <a:lnTo>
                    <a:pt x="1003" y="468"/>
                  </a:lnTo>
                  <a:cubicBezTo>
                    <a:pt x="1003" y="409"/>
                    <a:pt x="1051" y="361"/>
                    <a:pt x="1110" y="361"/>
                  </a:cubicBezTo>
                  <a:lnTo>
                    <a:pt x="3041" y="361"/>
                  </a:lnTo>
                  <a:cubicBezTo>
                    <a:pt x="3053" y="361"/>
                    <a:pt x="3063" y="357"/>
                    <a:pt x="3072" y="349"/>
                  </a:cubicBezTo>
                  <a:cubicBezTo>
                    <a:pt x="3234" y="192"/>
                    <a:pt x="3125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2608;p65">
              <a:extLst>
                <a:ext uri="{FF2B5EF4-FFF2-40B4-BE49-F238E27FC236}">
                  <a16:creationId xmlns:a16="http://schemas.microsoft.com/office/drawing/2014/main" id="{8EA0D147-725C-4250-82F2-971CFD4A0C22}"/>
                </a:ext>
              </a:extLst>
            </p:cNvPr>
            <p:cNvSpPr/>
            <p:nvPr/>
          </p:nvSpPr>
          <p:spPr>
            <a:xfrm>
              <a:off x="3249265" y="3898788"/>
              <a:ext cx="294253" cy="94447"/>
            </a:xfrm>
            <a:custGeom>
              <a:avLst/>
              <a:gdLst/>
              <a:ahLst/>
              <a:cxnLst/>
              <a:rect l="l" t="t" r="r" b="b"/>
              <a:pathLst>
                <a:path w="7767" h="2493" extrusionOk="0">
                  <a:moveTo>
                    <a:pt x="5114" y="362"/>
                  </a:moveTo>
                  <a:lnTo>
                    <a:pt x="5114" y="2099"/>
                  </a:lnTo>
                  <a:lnTo>
                    <a:pt x="395" y="2099"/>
                  </a:lnTo>
                  <a:lnTo>
                    <a:pt x="395" y="362"/>
                  </a:lnTo>
                  <a:close/>
                  <a:moveTo>
                    <a:pt x="7407" y="362"/>
                  </a:moveTo>
                  <a:lnTo>
                    <a:pt x="7407" y="2099"/>
                  </a:lnTo>
                  <a:lnTo>
                    <a:pt x="5473" y="2099"/>
                  </a:lnTo>
                  <a:lnTo>
                    <a:pt x="5473" y="362"/>
                  </a:lnTo>
                  <a:close/>
                  <a:moveTo>
                    <a:pt x="186" y="1"/>
                  </a:moveTo>
                  <a:cubicBezTo>
                    <a:pt x="83" y="1"/>
                    <a:pt x="1" y="83"/>
                    <a:pt x="1" y="186"/>
                  </a:cubicBezTo>
                  <a:lnTo>
                    <a:pt x="1" y="2308"/>
                  </a:lnTo>
                  <a:cubicBezTo>
                    <a:pt x="1" y="2410"/>
                    <a:pt x="83" y="2492"/>
                    <a:pt x="186" y="2492"/>
                  </a:cubicBezTo>
                  <a:lnTo>
                    <a:pt x="7582" y="2492"/>
                  </a:lnTo>
                  <a:cubicBezTo>
                    <a:pt x="7685" y="2491"/>
                    <a:pt x="7767" y="2409"/>
                    <a:pt x="7767" y="2307"/>
                  </a:cubicBezTo>
                  <a:lnTo>
                    <a:pt x="7767" y="186"/>
                  </a:lnTo>
                  <a:cubicBezTo>
                    <a:pt x="7767" y="83"/>
                    <a:pt x="7685" y="1"/>
                    <a:pt x="7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09;p65">
              <a:extLst>
                <a:ext uri="{FF2B5EF4-FFF2-40B4-BE49-F238E27FC236}">
                  <a16:creationId xmlns:a16="http://schemas.microsoft.com/office/drawing/2014/main" id="{D142DF11-5C1F-411B-BF83-9A6749BED865}"/>
                </a:ext>
              </a:extLst>
            </p:cNvPr>
            <p:cNvSpPr/>
            <p:nvPr/>
          </p:nvSpPr>
          <p:spPr>
            <a:xfrm>
              <a:off x="3276618" y="3926406"/>
              <a:ext cx="13714" cy="38984"/>
            </a:xfrm>
            <a:custGeom>
              <a:avLst/>
              <a:gdLst/>
              <a:ahLst/>
              <a:cxnLst/>
              <a:rect l="l" t="t" r="r" b="b"/>
              <a:pathLst>
                <a:path w="362" h="1029" extrusionOk="0">
                  <a:moveTo>
                    <a:pt x="182" y="1"/>
                  </a:moveTo>
                  <a:cubicBezTo>
                    <a:pt x="81" y="1"/>
                    <a:pt x="1" y="81"/>
                    <a:pt x="1" y="181"/>
                  </a:cubicBezTo>
                  <a:lnTo>
                    <a:pt x="1" y="847"/>
                  </a:lnTo>
                  <a:cubicBezTo>
                    <a:pt x="0" y="947"/>
                    <a:pt x="82" y="1028"/>
                    <a:pt x="181" y="1028"/>
                  </a:cubicBezTo>
                  <a:cubicBezTo>
                    <a:pt x="281" y="1028"/>
                    <a:pt x="362" y="946"/>
                    <a:pt x="362" y="847"/>
                  </a:cubicBezTo>
                  <a:lnTo>
                    <a:pt x="362" y="190"/>
                  </a:lnTo>
                  <a:cubicBezTo>
                    <a:pt x="362" y="94"/>
                    <a:pt x="292" y="9"/>
                    <a:pt x="198" y="2"/>
                  </a:cubicBez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10;p65">
              <a:extLst>
                <a:ext uri="{FF2B5EF4-FFF2-40B4-BE49-F238E27FC236}">
                  <a16:creationId xmlns:a16="http://schemas.microsoft.com/office/drawing/2014/main" id="{E7D76C89-8DDA-411D-949B-3DB7B0BB98C7}"/>
                </a:ext>
              </a:extLst>
            </p:cNvPr>
            <p:cNvSpPr/>
            <p:nvPr/>
          </p:nvSpPr>
          <p:spPr>
            <a:xfrm>
              <a:off x="3468164" y="3921405"/>
              <a:ext cx="51221" cy="49061"/>
            </a:xfrm>
            <a:custGeom>
              <a:avLst/>
              <a:gdLst/>
              <a:ahLst/>
              <a:cxnLst/>
              <a:rect l="l" t="t" r="r" b="b"/>
              <a:pathLst>
                <a:path w="1352" h="1295" extrusionOk="0">
                  <a:moveTo>
                    <a:pt x="545" y="369"/>
                  </a:moveTo>
                  <a:cubicBezTo>
                    <a:pt x="642" y="369"/>
                    <a:pt x="720" y="448"/>
                    <a:pt x="720" y="544"/>
                  </a:cubicBezTo>
                  <a:cubicBezTo>
                    <a:pt x="720" y="636"/>
                    <a:pt x="641" y="720"/>
                    <a:pt x="545" y="720"/>
                  </a:cubicBezTo>
                  <a:cubicBezTo>
                    <a:pt x="448" y="720"/>
                    <a:pt x="370" y="642"/>
                    <a:pt x="370" y="544"/>
                  </a:cubicBezTo>
                  <a:cubicBezTo>
                    <a:pt x="370" y="448"/>
                    <a:pt x="448" y="369"/>
                    <a:pt x="545" y="369"/>
                  </a:cubicBezTo>
                  <a:close/>
                  <a:moveTo>
                    <a:pt x="543" y="1"/>
                  </a:moveTo>
                  <a:cubicBezTo>
                    <a:pt x="244" y="1"/>
                    <a:pt x="1" y="245"/>
                    <a:pt x="1" y="544"/>
                  </a:cubicBezTo>
                  <a:cubicBezTo>
                    <a:pt x="2" y="843"/>
                    <a:pt x="245" y="1088"/>
                    <a:pt x="545" y="1088"/>
                  </a:cubicBezTo>
                  <a:cubicBezTo>
                    <a:pt x="634" y="1088"/>
                    <a:pt x="716" y="1067"/>
                    <a:pt x="792" y="1029"/>
                  </a:cubicBezTo>
                  <a:lnTo>
                    <a:pt x="1022" y="1245"/>
                  </a:lnTo>
                  <a:cubicBezTo>
                    <a:pt x="1057" y="1277"/>
                    <a:pt x="1103" y="1294"/>
                    <a:pt x="1148" y="1294"/>
                  </a:cubicBezTo>
                  <a:cubicBezTo>
                    <a:pt x="1197" y="1294"/>
                    <a:pt x="1245" y="1274"/>
                    <a:pt x="1282" y="1235"/>
                  </a:cubicBezTo>
                  <a:cubicBezTo>
                    <a:pt x="1352" y="1161"/>
                    <a:pt x="1348" y="1044"/>
                    <a:pt x="1273" y="975"/>
                  </a:cubicBezTo>
                  <a:lnTo>
                    <a:pt x="1043" y="760"/>
                  </a:lnTo>
                  <a:cubicBezTo>
                    <a:pt x="1071" y="694"/>
                    <a:pt x="1087" y="622"/>
                    <a:pt x="1087" y="544"/>
                  </a:cubicBezTo>
                  <a:cubicBezTo>
                    <a:pt x="1087" y="245"/>
                    <a:pt x="844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1792;p45">
            <a:extLst>
              <a:ext uri="{FF2B5EF4-FFF2-40B4-BE49-F238E27FC236}">
                <a16:creationId xmlns:a16="http://schemas.microsoft.com/office/drawing/2014/main" id="{FADAA85F-9011-42B5-A16D-44E592BE207C}"/>
              </a:ext>
            </a:extLst>
          </p:cNvPr>
          <p:cNvGrpSpPr/>
          <p:nvPr/>
        </p:nvGrpSpPr>
        <p:grpSpPr>
          <a:xfrm>
            <a:off x="6168191" y="3259271"/>
            <a:ext cx="540358" cy="498252"/>
            <a:chOff x="7163051" y="722585"/>
            <a:chExt cx="476896" cy="458030"/>
          </a:xfrm>
        </p:grpSpPr>
        <p:sp>
          <p:nvSpPr>
            <p:cNvPr id="78" name="Google Shape;1793;p45">
              <a:extLst>
                <a:ext uri="{FF2B5EF4-FFF2-40B4-BE49-F238E27FC236}">
                  <a16:creationId xmlns:a16="http://schemas.microsoft.com/office/drawing/2014/main" id="{18EB95FB-A288-4C99-82C4-E5FD4B718E4E}"/>
                </a:ext>
              </a:extLst>
            </p:cNvPr>
            <p:cNvSpPr/>
            <p:nvPr/>
          </p:nvSpPr>
          <p:spPr>
            <a:xfrm>
              <a:off x="7163051" y="722585"/>
              <a:ext cx="476896" cy="458030"/>
            </a:xfrm>
            <a:custGeom>
              <a:avLst/>
              <a:gdLst/>
              <a:ahLst/>
              <a:cxnLst/>
              <a:rect l="l" t="t" r="r" b="b"/>
              <a:pathLst>
                <a:path w="12588" h="12090" extrusionOk="0">
                  <a:moveTo>
                    <a:pt x="10624" y="359"/>
                  </a:moveTo>
                  <a:cubicBezTo>
                    <a:pt x="10640" y="359"/>
                    <a:pt x="10653" y="373"/>
                    <a:pt x="10653" y="389"/>
                  </a:cubicBezTo>
                  <a:lnTo>
                    <a:pt x="10653" y="1014"/>
                  </a:lnTo>
                  <a:lnTo>
                    <a:pt x="1938" y="1014"/>
                  </a:lnTo>
                  <a:lnTo>
                    <a:pt x="1938" y="389"/>
                  </a:lnTo>
                  <a:cubicBezTo>
                    <a:pt x="1938" y="374"/>
                    <a:pt x="1952" y="359"/>
                    <a:pt x="1968" y="359"/>
                  </a:cubicBezTo>
                  <a:close/>
                  <a:moveTo>
                    <a:pt x="1577" y="2850"/>
                  </a:moveTo>
                  <a:lnTo>
                    <a:pt x="1577" y="8748"/>
                  </a:lnTo>
                  <a:lnTo>
                    <a:pt x="1217" y="8748"/>
                  </a:lnTo>
                  <a:lnTo>
                    <a:pt x="1217" y="2914"/>
                  </a:lnTo>
                  <a:cubicBezTo>
                    <a:pt x="1217" y="2878"/>
                    <a:pt x="1245" y="2850"/>
                    <a:pt x="1281" y="2850"/>
                  </a:cubicBezTo>
                  <a:close/>
                  <a:moveTo>
                    <a:pt x="10653" y="1408"/>
                  </a:moveTo>
                  <a:lnTo>
                    <a:pt x="10653" y="8748"/>
                  </a:lnTo>
                  <a:lnTo>
                    <a:pt x="1938" y="8748"/>
                  </a:lnTo>
                  <a:lnTo>
                    <a:pt x="1938" y="1408"/>
                  </a:lnTo>
                  <a:close/>
                  <a:moveTo>
                    <a:pt x="11942" y="1998"/>
                  </a:moveTo>
                  <a:cubicBezTo>
                    <a:pt x="12100" y="1998"/>
                    <a:pt x="12229" y="2126"/>
                    <a:pt x="12229" y="2285"/>
                  </a:cubicBezTo>
                  <a:lnTo>
                    <a:pt x="12229" y="8748"/>
                  </a:lnTo>
                  <a:lnTo>
                    <a:pt x="11734" y="8748"/>
                  </a:lnTo>
                  <a:lnTo>
                    <a:pt x="11734" y="4156"/>
                  </a:lnTo>
                  <a:cubicBezTo>
                    <a:pt x="11734" y="4069"/>
                    <a:pt x="11677" y="3988"/>
                    <a:pt x="11591" y="3971"/>
                  </a:cubicBezTo>
                  <a:cubicBezTo>
                    <a:pt x="11578" y="3968"/>
                    <a:pt x="11566" y="3967"/>
                    <a:pt x="11554" y="3967"/>
                  </a:cubicBezTo>
                  <a:cubicBezTo>
                    <a:pt x="11455" y="3967"/>
                    <a:pt x="11375" y="4050"/>
                    <a:pt x="11375" y="4151"/>
                  </a:cubicBezTo>
                  <a:lnTo>
                    <a:pt x="11375" y="8747"/>
                  </a:lnTo>
                  <a:lnTo>
                    <a:pt x="11015" y="8747"/>
                  </a:lnTo>
                  <a:lnTo>
                    <a:pt x="11015" y="2849"/>
                  </a:lnTo>
                  <a:lnTo>
                    <a:pt x="11312" y="2849"/>
                  </a:lnTo>
                  <a:cubicBezTo>
                    <a:pt x="11347" y="2849"/>
                    <a:pt x="11376" y="2877"/>
                    <a:pt x="11376" y="2913"/>
                  </a:cubicBezTo>
                  <a:lnTo>
                    <a:pt x="11376" y="3278"/>
                  </a:lnTo>
                  <a:cubicBezTo>
                    <a:pt x="11376" y="3365"/>
                    <a:pt x="11434" y="3446"/>
                    <a:pt x="11520" y="3464"/>
                  </a:cubicBezTo>
                  <a:cubicBezTo>
                    <a:pt x="11532" y="3466"/>
                    <a:pt x="11545" y="3468"/>
                    <a:pt x="11557" y="3468"/>
                  </a:cubicBezTo>
                  <a:cubicBezTo>
                    <a:pt x="11656" y="3468"/>
                    <a:pt x="11737" y="3384"/>
                    <a:pt x="11737" y="3283"/>
                  </a:cubicBezTo>
                  <a:lnTo>
                    <a:pt x="11737" y="2922"/>
                  </a:lnTo>
                  <a:cubicBezTo>
                    <a:pt x="11737" y="2683"/>
                    <a:pt x="11544" y="2489"/>
                    <a:pt x="11304" y="2489"/>
                  </a:cubicBezTo>
                  <a:lnTo>
                    <a:pt x="11016" y="2489"/>
                  </a:lnTo>
                  <a:lnTo>
                    <a:pt x="11016" y="1998"/>
                  </a:lnTo>
                  <a:close/>
                  <a:moveTo>
                    <a:pt x="12225" y="9108"/>
                  </a:moveTo>
                  <a:lnTo>
                    <a:pt x="12225" y="9674"/>
                  </a:lnTo>
                  <a:cubicBezTo>
                    <a:pt x="12225" y="9832"/>
                    <a:pt x="12098" y="9961"/>
                    <a:pt x="11941" y="9961"/>
                  </a:cubicBezTo>
                  <a:lnTo>
                    <a:pt x="651" y="9961"/>
                  </a:lnTo>
                  <a:cubicBezTo>
                    <a:pt x="493" y="9961"/>
                    <a:pt x="364" y="9832"/>
                    <a:pt x="364" y="9674"/>
                  </a:cubicBezTo>
                  <a:lnTo>
                    <a:pt x="364" y="9108"/>
                  </a:lnTo>
                  <a:close/>
                  <a:moveTo>
                    <a:pt x="7026" y="10320"/>
                  </a:moveTo>
                  <a:cubicBezTo>
                    <a:pt x="7076" y="10611"/>
                    <a:pt x="7197" y="11239"/>
                    <a:pt x="7409" y="11728"/>
                  </a:cubicBezTo>
                  <a:lnTo>
                    <a:pt x="5172" y="11728"/>
                  </a:lnTo>
                  <a:cubicBezTo>
                    <a:pt x="5382" y="11239"/>
                    <a:pt x="5505" y="10611"/>
                    <a:pt x="5553" y="10320"/>
                  </a:cubicBezTo>
                  <a:close/>
                  <a:moveTo>
                    <a:pt x="1976" y="0"/>
                  </a:moveTo>
                  <a:cubicBezTo>
                    <a:pt x="1817" y="0"/>
                    <a:pt x="1680" y="95"/>
                    <a:pt x="1617" y="229"/>
                  </a:cubicBezTo>
                  <a:cubicBezTo>
                    <a:pt x="1593" y="280"/>
                    <a:pt x="1579" y="337"/>
                    <a:pt x="1579" y="399"/>
                  </a:cubicBezTo>
                  <a:lnTo>
                    <a:pt x="1579" y="1639"/>
                  </a:lnTo>
                  <a:lnTo>
                    <a:pt x="198" y="1639"/>
                  </a:lnTo>
                  <a:cubicBezTo>
                    <a:pt x="92" y="1639"/>
                    <a:pt x="7" y="1725"/>
                    <a:pt x="7" y="1830"/>
                  </a:cubicBezTo>
                  <a:lnTo>
                    <a:pt x="7" y="7457"/>
                  </a:lnTo>
                  <a:cubicBezTo>
                    <a:pt x="7" y="7471"/>
                    <a:pt x="12" y="7485"/>
                    <a:pt x="22" y="7495"/>
                  </a:cubicBezTo>
                  <a:cubicBezTo>
                    <a:pt x="76" y="7551"/>
                    <a:pt x="134" y="7575"/>
                    <a:pt x="187" y="7575"/>
                  </a:cubicBezTo>
                  <a:cubicBezTo>
                    <a:pt x="286" y="7575"/>
                    <a:pt x="367" y="7492"/>
                    <a:pt x="367" y="7390"/>
                  </a:cubicBezTo>
                  <a:lnTo>
                    <a:pt x="367" y="2285"/>
                  </a:lnTo>
                  <a:cubicBezTo>
                    <a:pt x="367" y="2126"/>
                    <a:pt x="495" y="1998"/>
                    <a:pt x="653" y="1998"/>
                  </a:cubicBezTo>
                  <a:lnTo>
                    <a:pt x="1579" y="1998"/>
                  </a:lnTo>
                  <a:lnTo>
                    <a:pt x="1579" y="2489"/>
                  </a:lnTo>
                  <a:lnTo>
                    <a:pt x="1259" y="2489"/>
                  </a:lnTo>
                  <a:cubicBezTo>
                    <a:pt x="1019" y="2489"/>
                    <a:pt x="825" y="2683"/>
                    <a:pt x="825" y="2922"/>
                  </a:cubicBezTo>
                  <a:lnTo>
                    <a:pt x="825" y="8748"/>
                  </a:lnTo>
                  <a:lnTo>
                    <a:pt x="367" y="8748"/>
                  </a:lnTo>
                  <a:lnTo>
                    <a:pt x="367" y="8246"/>
                  </a:lnTo>
                  <a:cubicBezTo>
                    <a:pt x="367" y="8246"/>
                    <a:pt x="287" y="8062"/>
                    <a:pt x="185" y="8062"/>
                  </a:cubicBezTo>
                  <a:cubicBezTo>
                    <a:pt x="83" y="8062"/>
                    <a:pt x="1" y="8144"/>
                    <a:pt x="5" y="8246"/>
                  </a:cubicBezTo>
                  <a:lnTo>
                    <a:pt x="5" y="9674"/>
                  </a:lnTo>
                  <a:cubicBezTo>
                    <a:pt x="1" y="10030"/>
                    <a:pt x="285" y="10320"/>
                    <a:pt x="640" y="10320"/>
                  </a:cubicBezTo>
                  <a:cubicBezTo>
                    <a:pt x="645" y="10320"/>
                    <a:pt x="650" y="10320"/>
                    <a:pt x="655" y="10320"/>
                  </a:cubicBezTo>
                  <a:lnTo>
                    <a:pt x="5180" y="10320"/>
                  </a:lnTo>
                  <a:cubicBezTo>
                    <a:pt x="5120" y="10660"/>
                    <a:pt x="4764" y="11728"/>
                    <a:pt x="4764" y="11728"/>
                  </a:cubicBezTo>
                  <a:lnTo>
                    <a:pt x="3745" y="11728"/>
                  </a:lnTo>
                  <a:cubicBezTo>
                    <a:pt x="3657" y="11728"/>
                    <a:pt x="3575" y="11786"/>
                    <a:pt x="3559" y="11873"/>
                  </a:cubicBezTo>
                  <a:cubicBezTo>
                    <a:pt x="3536" y="11988"/>
                    <a:pt x="3626" y="12090"/>
                    <a:pt x="3739" y="12090"/>
                  </a:cubicBezTo>
                  <a:lnTo>
                    <a:pt x="8836" y="12090"/>
                  </a:lnTo>
                  <a:cubicBezTo>
                    <a:pt x="8932" y="12090"/>
                    <a:pt x="9016" y="12021"/>
                    <a:pt x="9026" y="11926"/>
                  </a:cubicBezTo>
                  <a:cubicBezTo>
                    <a:pt x="9035" y="11820"/>
                    <a:pt x="8949" y="11731"/>
                    <a:pt x="8843" y="11731"/>
                  </a:cubicBezTo>
                  <a:lnTo>
                    <a:pt x="7818" y="11731"/>
                  </a:lnTo>
                  <a:cubicBezTo>
                    <a:pt x="7598" y="11307"/>
                    <a:pt x="7462" y="10654"/>
                    <a:pt x="7405" y="10322"/>
                  </a:cubicBezTo>
                  <a:lnTo>
                    <a:pt x="11933" y="10322"/>
                  </a:lnTo>
                  <a:cubicBezTo>
                    <a:pt x="12295" y="10322"/>
                    <a:pt x="12588" y="10029"/>
                    <a:pt x="12588" y="9667"/>
                  </a:cubicBezTo>
                  <a:lnTo>
                    <a:pt x="12588" y="2294"/>
                  </a:lnTo>
                  <a:cubicBezTo>
                    <a:pt x="12586" y="1931"/>
                    <a:pt x="12292" y="1637"/>
                    <a:pt x="11932" y="1637"/>
                  </a:cubicBezTo>
                  <a:lnTo>
                    <a:pt x="11014" y="1637"/>
                  </a:lnTo>
                  <a:lnTo>
                    <a:pt x="11014" y="398"/>
                  </a:lnTo>
                  <a:cubicBezTo>
                    <a:pt x="11014" y="324"/>
                    <a:pt x="10993" y="255"/>
                    <a:pt x="10958" y="196"/>
                  </a:cubicBezTo>
                  <a:cubicBezTo>
                    <a:pt x="10889" y="79"/>
                    <a:pt x="10762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94;p45">
              <a:extLst>
                <a:ext uri="{FF2B5EF4-FFF2-40B4-BE49-F238E27FC236}">
                  <a16:creationId xmlns:a16="http://schemas.microsoft.com/office/drawing/2014/main" id="{80015C76-AFF1-49B3-AF15-5D34DF3C1958}"/>
                </a:ext>
              </a:extLst>
            </p:cNvPr>
            <p:cNvSpPr/>
            <p:nvPr/>
          </p:nvSpPr>
          <p:spPr>
            <a:xfrm>
              <a:off x="7293678" y="846961"/>
              <a:ext cx="119451" cy="135439"/>
            </a:xfrm>
            <a:custGeom>
              <a:avLst/>
              <a:gdLst/>
              <a:ahLst/>
              <a:cxnLst/>
              <a:rect l="l" t="t" r="r" b="b"/>
              <a:pathLst>
                <a:path w="3153" h="3575" extrusionOk="0">
                  <a:moveTo>
                    <a:pt x="1786" y="367"/>
                  </a:moveTo>
                  <a:cubicBezTo>
                    <a:pt x="2070" y="367"/>
                    <a:pt x="2346" y="451"/>
                    <a:pt x="2580" y="609"/>
                  </a:cubicBezTo>
                  <a:cubicBezTo>
                    <a:pt x="2636" y="647"/>
                    <a:pt x="2649" y="716"/>
                    <a:pt x="2612" y="773"/>
                  </a:cubicBezTo>
                  <a:cubicBezTo>
                    <a:pt x="2589" y="806"/>
                    <a:pt x="2552" y="824"/>
                    <a:pt x="2513" y="824"/>
                  </a:cubicBezTo>
                  <a:cubicBezTo>
                    <a:pt x="2491" y="824"/>
                    <a:pt x="2468" y="818"/>
                    <a:pt x="2447" y="804"/>
                  </a:cubicBezTo>
                  <a:cubicBezTo>
                    <a:pt x="2252" y="672"/>
                    <a:pt x="2023" y="603"/>
                    <a:pt x="1786" y="603"/>
                  </a:cubicBezTo>
                  <a:cubicBezTo>
                    <a:pt x="1135" y="603"/>
                    <a:pt x="603" y="1134"/>
                    <a:pt x="603" y="1786"/>
                  </a:cubicBezTo>
                  <a:cubicBezTo>
                    <a:pt x="603" y="2438"/>
                    <a:pt x="1135" y="2970"/>
                    <a:pt x="1786" y="2970"/>
                  </a:cubicBezTo>
                  <a:cubicBezTo>
                    <a:pt x="2038" y="2970"/>
                    <a:pt x="2252" y="2892"/>
                    <a:pt x="2423" y="2741"/>
                  </a:cubicBezTo>
                  <a:cubicBezTo>
                    <a:pt x="2472" y="2696"/>
                    <a:pt x="2525" y="2609"/>
                    <a:pt x="2597" y="2601"/>
                  </a:cubicBezTo>
                  <a:cubicBezTo>
                    <a:pt x="2600" y="2601"/>
                    <a:pt x="2603" y="2601"/>
                    <a:pt x="2606" y="2601"/>
                  </a:cubicBezTo>
                  <a:cubicBezTo>
                    <a:pt x="2634" y="2601"/>
                    <a:pt x="2661" y="2610"/>
                    <a:pt x="2683" y="2630"/>
                  </a:cubicBezTo>
                  <a:cubicBezTo>
                    <a:pt x="2732" y="2671"/>
                    <a:pt x="2738" y="2746"/>
                    <a:pt x="2697" y="2795"/>
                  </a:cubicBezTo>
                  <a:cubicBezTo>
                    <a:pt x="2660" y="2839"/>
                    <a:pt x="2620" y="2879"/>
                    <a:pt x="2578" y="2918"/>
                  </a:cubicBezTo>
                  <a:cubicBezTo>
                    <a:pt x="2367" y="3106"/>
                    <a:pt x="2093" y="3206"/>
                    <a:pt x="1786" y="3206"/>
                  </a:cubicBezTo>
                  <a:cubicBezTo>
                    <a:pt x="1004" y="3206"/>
                    <a:pt x="367" y="2569"/>
                    <a:pt x="367" y="1786"/>
                  </a:cubicBezTo>
                  <a:cubicBezTo>
                    <a:pt x="367" y="1003"/>
                    <a:pt x="1004" y="367"/>
                    <a:pt x="1786" y="367"/>
                  </a:cubicBezTo>
                  <a:close/>
                  <a:moveTo>
                    <a:pt x="1787" y="1"/>
                  </a:moveTo>
                  <a:cubicBezTo>
                    <a:pt x="802" y="1"/>
                    <a:pt x="1" y="802"/>
                    <a:pt x="1" y="1787"/>
                  </a:cubicBezTo>
                  <a:cubicBezTo>
                    <a:pt x="1" y="2773"/>
                    <a:pt x="803" y="3574"/>
                    <a:pt x="1787" y="3574"/>
                  </a:cubicBezTo>
                  <a:cubicBezTo>
                    <a:pt x="2185" y="3574"/>
                    <a:pt x="2545" y="3442"/>
                    <a:pt x="2826" y="3193"/>
                  </a:cubicBezTo>
                  <a:cubicBezTo>
                    <a:pt x="2881" y="3145"/>
                    <a:pt x="2933" y="3091"/>
                    <a:pt x="2980" y="3034"/>
                  </a:cubicBezTo>
                  <a:cubicBezTo>
                    <a:pt x="3152" y="2826"/>
                    <a:pt x="3125" y="2520"/>
                    <a:pt x="2919" y="2348"/>
                  </a:cubicBezTo>
                  <a:cubicBezTo>
                    <a:pt x="2830" y="2273"/>
                    <a:pt x="2722" y="2234"/>
                    <a:pt x="2608" y="2234"/>
                  </a:cubicBezTo>
                  <a:cubicBezTo>
                    <a:pt x="2594" y="2234"/>
                    <a:pt x="2579" y="2234"/>
                    <a:pt x="2565" y="2236"/>
                  </a:cubicBezTo>
                  <a:cubicBezTo>
                    <a:pt x="2435" y="2248"/>
                    <a:pt x="2318" y="2308"/>
                    <a:pt x="2235" y="2408"/>
                  </a:cubicBezTo>
                  <a:cubicBezTo>
                    <a:pt x="2217" y="2428"/>
                    <a:pt x="2198" y="2448"/>
                    <a:pt x="2178" y="2467"/>
                  </a:cubicBezTo>
                  <a:cubicBezTo>
                    <a:pt x="2075" y="2557"/>
                    <a:pt x="1948" y="2601"/>
                    <a:pt x="1787" y="2601"/>
                  </a:cubicBezTo>
                  <a:cubicBezTo>
                    <a:pt x="1339" y="2601"/>
                    <a:pt x="974" y="2237"/>
                    <a:pt x="974" y="1787"/>
                  </a:cubicBezTo>
                  <a:cubicBezTo>
                    <a:pt x="974" y="1338"/>
                    <a:pt x="1339" y="973"/>
                    <a:pt x="1787" y="973"/>
                  </a:cubicBezTo>
                  <a:cubicBezTo>
                    <a:pt x="1952" y="973"/>
                    <a:pt x="2109" y="1022"/>
                    <a:pt x="2243" y="1112"/>
                  </a:cubicBezTo>
                  <a:cubicBezTo>
                    <a:pt x="2327" y="1168"/>
                    <a:pt x="2421" y="1195"/>
                    <a:pt x="2515" y="1195"/>
                  </a:cubicBezTo>
                  <a:cubicBezTo>
                    <a:pt x="2671" y="1195"/>
                    <a:pt x="2825" y="1120"/>
                    <a:pt x="2919" y="981"/>
                  </a:cubicBezTo>
                  <a:cubicBezTo>
                    <a:pt x="2992" y="873"/>
                    <a:pt x="3018" y="744"/>
                    <a:pt x="2994" y="615"/>
                  </a:cubicBezTo>
                  <a:cubicBezTo>
                    <a:pt x="2969" y="489"/>
                    <a:pt x="2897" y="378"/>
                    <a:pt x="2788" y="305"/>
                  </a:cubicBezTo>
                  <a:cubicBezTo>
                    <a:pt x="2492" y="105"/>
                    <a:pt x="2147" y="1"/>
                    <a:pt x="17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95;p45">
              <a:extLst>
                <a:ext uri="{FF2B5EF4-FFF2-40B4-BE49-F238E27FC236}">
                  <a16:creationId xmlns:a16="http://schemas.microsoft.com/office/drawing/2014/main" id="{FF302D1B-DF3E-43F5-A36B-6BF32D48E31C}"/>
                </a:ext>
              </a:extLst>
            </p:cNvPr>
            <p:cNvSpPr/>
            <p:nvPr/>
          </p:nvSpPr>
          <p:spPr>
            <a:xfrm>
              <a:off x="7414342" y="874428"/>
              <a:ext cx="95091" cy="107859"/>
            </a:xfrm>
            <a:custGeom>
              <a:avLst/>
              <a:gdLst/>
              <a:ahLst/>
              <a:cxnLst/>
              <a:rect l="l" t="t" r="r" b="b"/>
              <a:pathLst>
                <a:path w="2510" h="2847" extrusionOk="0">
                  <a:moveTo>
                    <a:pt x="1423" y="372"/>
                  </a:moveTo>
                  <a:cubicBezTo>
                    <a:pt x="1633" y="372"/>
                    <a:pt x="1838" y="435"/>
                    <a:pt x="2012" y="553"/>
                  </a:cubicBezTo>
                  <a:cubicBezTo>
                    <a:pt x="2063" y="587"/>
                    <a:pt x="2078" y="667"/>
                    <a:pt x="2043" y="717"/>
                  </a:cubicBezTo>
                  <a:cubicBezTo>
                    <a:pt x="2020" y="750"/>
                    <a:pt x="1983" y="769"/>
                    <a:pt x="1945" y="769"/>
                  </a:cubicBezTo>
                  <a:cubicBezTo>
                    <a:pt x="1922" y="769"/>
                    <a:pt x="1900" y="762"/>
                    <a:pt x="1880" y="748"/>
                  </a:cubicBezTo>
                  <a:cubicBezTo>
                    <a:pt x="1745" y="656"/>
                    <a:pt x="1586" y="608"/>
                    <a:pt x="1422" y="608"/>
                  </a:cubicBezTo>
                  <a:cubicBezTo>
                    <a:pt x="969" y="608"/>
                    <a:pt x="603" y="976"/>
                    <a:pt x="603" y="1428"/>
                  </a:cubicBezTo>
                  <a:cubicBezTo>
                    <a:pt x="603" y="1879"/>
                    <a:pt x="972" y="2246"/>
                    <a:pt x="1422" y="2246"/>
                  </a:cubicBezTo>
                  <a:cubicBezTo>
                    <a:pt x="1592" y="2246"/>
                    <a:pt x="1742" y="2192"/>
                    <a:pt x="1858" y="2090"/>
                  </a:cubicBezTo>
                  <a:cubicBezTo>
                    <a:pt x="1905" y="2047"/>
                    <a:pt x="1955" y="1980"/>
                    <a:pt x="2017" y="1980"/>
                  </a:cubicBezTo>
                  <a:cubicBezTo>
                    <a:pt x="2039" y="1980"/>
                    <a:pt x="2063" y="1988"/>
                    <a:pt x="2088" y="2009"/>
                  </a:cubicBezTo>
                  <a:cubicBezTo>
                    <a:pt x="2140" y="2051"/>
                    <a:pt x="2147" y="2121"/>
                    <a:pt x="2104" y="2174"/>
                  </a:cubicBezTo>
                  <a:cubicBezTo>
                    <a:pt x="2077" y="2206"/>
                    <a:pt x="2047" y="2237"/>
                    <a:pt x="2016" y="2264"/>
                  </a:cubicBezTo>
                  <a:cubicBezTo>
                    <a:pt x="1858" y="2405"/>
                    <a:pt x="1652" y="2480"/>
                    <a:pt x="1423" y="2480"/>
                  </a:cubicBezTo>
                  <a:cubicBezTo>
                    <a:pt x="842" y="2480"/>
                    <a:pt x="369" y="2007"/>
                    <a:pt x="369" y="1426"/>
                  </a:cubicBezTo>
                  <a:cubicBezTo>
                    <a:pt x="369" y="845"/>
                    <a:pt x="842" y="372"/>
                    <a:pt x="1423" y="372"/>
                  </a:cubicBezTo>
                  <a:close/>
                  <a:moveTo>
                    <a:pt x="1424" y="0"/>
                  </a:moveTo>
                  <a:cubicBezTo>
                    <a:pt x="640" y="0"/>
                    <a:pt x="1" y="639"/>
                    <a:pt x="1" y="1424"/>
                  </a:cubicBezTo>
                  <a:cubicBezTo>
                    <a:pt x="1" y="2207"/>
                    <a:pt x="640" y="2846"/>
                    <a:pt x="1424" y="2846"/>
                  </a:cubicBezTo>
                  <a:cubicBezTo>
                    <a:pt x="1795" y="2846"/>
                    <a:pt x="2148" y="2692"/>
                    <a:pt x="2387" y="2408"/>
                  </a:cubicBezTo>
                  <a:cubicBezTo>
                    <a:pt x="2470" y="2309"/>
                    <a:pt x="2509" y="2183"/>
                    <a:pt x="2498" y="2053"/>
                  </a:cubicBezTo>
                  <a:cubicBezTo>
                    <a:pt x="2487" y="1927"/>
                    <a:pt x="2425" y="1808"/>
                    <a:pt x="2326" y="1724"/>
                  </a:cubicBezTo>
                  <a:cubicBezTo>
                    <a:pt x="2237" y="1650"/>
                    <a:pt x="2127" y="1611"/>
                    <a:pt x="2013" y="1611"/>
                  </a:cubicBezTo>
                  <a:cubicBezTo>
                    <a:pt x="1999" y="1611"/>
                    <a:pt x="1986" y="1611"/>
                    <a:pt x="1972" y="1612"/>
                  </a:cubicBezTo>
                  <a:cubicBezTo>
                    <a:pt x="1842" y="1624"/>
                    <a:pt x="1726" y="1684"/>
                    <a:pt x="1642" y="1784"/>
                  </a:cubicBezTo>
                  <a:cubicBezTo>
                    <a:pt x="1586" y="1849"/>
                    <a:pt x="1508" y="1874"/>
                    <a:pt x="1424" y="1874"/>
                  </a:cubicBezTo>
                  <a:cubicBezTo>
                    <a:pt x="1175" y="1874"/>
                    <a:pt x="974" y="1672"/>
                    <a:pt x="974" y="1424"/>
                  </a:cubicBezTo>
                  <a:cubicBezTo>
                    <a:pt x="974" y="1175"/>
                    <a:pt x="1175" y="973"/>
                    <a:pt x="1424" y="973"/>
                  </a:cubicBezTo>
                  <a:cubicBezTo>
                    <a:pt x="1514" y="973"/>
                    <a:pt x="1601" y="1000"/>
                    <a:pt x="1675" y="1051"/>
                  </a:cubicBezTo>
                  <a:cubicBezTo>
                    <a:pt x="1759" y="1107"/>
                    <a:pt x="1853" y="1134"/>
                    <a:pt x="1947" y="1134"/>
                  </a:cubicBezTo>
                  <a:cubicBezTo>
                    <a:pt x="2103" y="1134"/>
                    <a:pt x="2257" y="1059"/>
                    <a:pt x="2351" y="920"/>
                  </a:cubicBezTo>
                  <a:cubicBezTo>
                    <a:pt x="2424" y="812"/>
                    <a:pt x="2450" y="682"/>
                    <a:pt x="2425" y="555"/>
                  </a:cubicBezTo>
                  <a:cubicBezTo>
                    <a:pt x="2401" y="428"/>
                    <a:pt x="2328" y="316"/>
                    <a:pt x="2220" y="244"/>
                  </a:cubicBezTo>
                  <a:cubicBezTo>
                    <a:pt x="1984" y="84"/>
                    <a:pt x="1710" y="0"/>
                    <a:pt x="1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6;p45">
              <a:extLst>
                <a:ext uri="{FF2B5EF4-FFF2-40B4-BE49-F238E27FC236}">
                  <a16:creationId xmlns:a16="http://schemas.microsoft.com/office/drawing/2014/main" id="{513142E0-3228-4864-A8B4-F5CCB30B42AB}"/>
                </a:ext>
              </a:extLst>
            </p:cNvPr>
            <p:cNvSpPr/>
            <p:nvPr/>
          </p:nvSpPr>
          <p:spPr>
            <a:xfrm>
              <a:off x="7245072" y="792937"/>
              <a:ext cx="311756" cy="242805"/>
            </a:xfrm>
            <a:custGeom>
              <a:avLst/>
              <a:gdLst/>
              <a:ahLst/>
              <a:cxnLst/>
              <a:rect l="l" t="t" r="r" b="b"/>
              <a:pathLst>
                <a:path w="8229" h="6409" extrusionOk="0">
                  <a:moveTo>
                    <a:pt x="535" y="370"/>
                  </a:moveTo>
                  <a:cubicBezTo>
                    <a:pt x="611" y="370"/>
                    <a:pt x="672" y="431"/>
                    <a:pt x="672" y="507"/>
                  </a:cubicBezTo>
                  <a:cubicBezTo>
                    <a:pt x="672" y="585"/>
                    <a:pt x="611" y="644"/>
                    <a:pt x="535" y="644"/>
                  </a:cubicBezTo>
                  <a:cubicBezTo>
                    <a:pt x="459" y="644"/>
                    <a:pt x="398" y="584"/>
                    <a:pt x="398" y="507"/>
                  </a:cubicBezTo>
                  <a:cubicBezTo>
                    <a:pt x="398" y="431"/>
                    <a:pt x="459" y="370"/>
                    <a:pt x="535" y="370"/>
                  </a:cubicBezTo>
                  <a:close/>
                  <a:moveTo>
                    <a:pt x="7714" y="370"/>
                  </a:moveTo>
                  <a:cubicBezTo>
                    <a:pt x="7790" y="370"/>
                    <a:pt x="7852" y="431"/>
                    <a:pt x="7852" y="507"/>
                  </a:cubicBezTo>
                  <a:cubicBezTo>
                    <a:pt x="7852" y="585"/>
                    <a:pt x="7791" y="644"/>
                    <a:pt x="7714" y="644"/>
                  </a:cubicBezTo>
                  <a:cubicBezTo>
                    <a:pt x="7639" y="644"/>
                    <a:pt x="7577" y="584"/>
                    <a:pt x="7577" y="507"/>
                  </a:cubicBezTo>
                  <a:cubicBezTo>
                    <a:pt x="7577" y="431"/>
                    <a:pt x="7639" y="370"/>
                    <a:pt x="7714" y="370"/>
                  </a:cubicBezTo>
                  <a:close/>
                  <a:moveTo>
                    <a:pt x="4125" y="371"/>
                  </a:moveTo>
                  <a:cubicBezTo>
                    <a:pt x="4201" y="371"/>
                    <a:pt x="4262" y="433"/>
                    <a:pt x="4262" y="508"/>
                  </a:cubicBezTo>
                  <a:cubicBezTo>
                    <a:pt x="4262" y="585"/>
                    <a:pt x="4201" y="646"/>
                    <a:pt x="4125" y="646"/>
                  </a:cubicBezTo>
                  <a:cubicBezTo>
                    <a:pt x="4049" y="646"/>
                    <a:pt x="3987" y="585"/>
                    <a:pt x="3987" y="508"/>
                  </a:cubicBezTo>
                  <a:cubicBezTo>
                    <a:pt x="3987" y="433"/>
                    <a:pt x="4049" y="371"/>
                    <a:pt x="4125" y="371"/>
                  </a:cubicBezTo>
                  <a:close/>
                  <a:moveTo>
                    <a:pt x="535" y="3074"/>
                  </a:moveTo>
                  <a:cubicBezTo>
                    <a:pt x="611" y="3074"/>
                    <a:pt x="672" y="3136"/>
                    <a:pt x="672" y="3212"/>
                  </a:cubicBezTo>
                  <a:cubicBezTo>
                    <a:pt x="672" y="3288"/>
                    <a:pt x="611" y="3350"/>
                    <a:pt x="535" y="3350"/>
                  </a:cubicBezTo>
                  <a:cubicBezTo>
                    <a:pt x="459" y="3350"/>
                    <a:pt x="398" y="3288"/>
                    <a:pt x="398" y="3212"/>
                  </a:cubicBezTo>
                  <a:cubicBezTo>
                    <a:pt x="398" y="3136"/>
                    <a:pt x="459" y="3074"/>
                    <a:pt x="535" y="3074"/>
                  </a:cubicBezTo>
                  <a:close/>
                  <a:moveTo>
                    <a:pt x="7714" y="3074"/>
                  </a:moveTo>
                  <a:cubicBezTo>
                    <a:pt x="7790" y="3074"/>
                    <a:pt x="7852" y="3136"/>
                    <a:pt x="7852" y="3212"/>
                  </a:cubicBezTo>
                  <a:cubicBezTo>
                    <a:pt x="7852" y="3288"/>
                    <a:pt x="7791" y="3350"/>
                    <a:pt x="7714" y="3350"/>
                  </a:cubicBezTo>
                  <a:cubicBezTo>
                    <a:pt x="7639" y="3350"/>
                    <a:pt x="7577" y="3288"/>
                    <a:pt x="7577" y="3212"/>
                  </a:cubicBezTo>
                  <a:cubicBezTo>
                    <a:pt x="7577" y="3136"/>
                    <a:pt x="7639" y="3074"/>
                    <a:pt x="7714" y="3074"/>
                  </a:cubicBezTo>
                  <a:close/>
                  <a:moveTo>
                    <a:pt x="7267" y="729"/>
                  </a:moveTo>
                  <a:cubicBezTo>
                    <a:pt x="7325" y="852"/>
                    <a:pt x="7422" y="938"/>
                    <a:pt x="7537" y="981"/>
                  </a:cubicBezTo>
                  <a:lnTo>
                    <a:pt x="7537" y="2727"/>
                  </a:lnTo>
                  <a:lnTo>
                    <a:pt x="7542" y="2727"/>
                  </a:lnTo>
                  <a:lnTo>
                    <a:pt x="7542" y="2731"/>
                  </a:lnTo>
                  <a:cubicBezTo>
                    <a:pt x="7348" y="2809"/>
                    <a:pt x="7210" y="2995"/>
                    <a:pt x="7210" y="3212"/>
                  </a:cubicBezTo>
                  <a:cubicBezTo>
                    <a:pt x="7210" y="3429"/>
                    <a:pt x="7537" y="3686"/>
                    <a:pt x="7537" y="3686"/>
                  </a:cubicBezTo>
                  <a:lnTo>
                    <a:pt x="7537" y="5436"/>
                  </a:lnTo>
                  <a:cubicBezTo>
                    <a:pt x="7419" y="5480"/>
                    <a:pt x="7321" y="5567"/>
                    <a:pt x="7263" y="5678"/>
                  </a:cubicBezTo>
                  <a:lnTo>
                    <a:pt x="4563" y="5678"/>
                  </a:lnTo>
                  <a:cubicBezTo>
                    <a:pt x="4478" y="5517"/>
                    <a:pt x="4309" y="5405"/>
                    <a:pt x="4115" y="5405"/>
                  </a:cubicBezTo>
                  <a:cubicBezTo>
                    <a:pt x="3919" y="5405"/>
                    <a:pt x="3749" y="5517"/>
                    <a:pt x="3665" y="5678"/>
                  </a:cubicBezTo>
                  <a:lnTo>
                    <a:pt x="965" y="5678"/>
                  </a:lnTo>
                  <a:cubicBezTo>
                    <a:pt x="908" y="5567"/>
                    <a:pt x="810" y="5481"/>
                    <a:pt x="691" y="5436"/>
                  </a:cubicBezTo>
                  <a:lnTo>
                    <a:pt x="691" y="3680"/>
                  </a:lnTo>
                  <a:cubicBezTo>
                    <a:pt x="885" y="3608"/>
                    <a:pt x="1023" y="3423"/>
                    <a:pt x="1023" y="3204"/>
                  </a:cubicBezTo>
                  <a:cubicBezTo>
                    <a:pt x="1023" y="2985"/>
                    <a:pt x="885" y="2801"/>
                    <a:pt x="691" y="2729"/>
                  </a:cubicBezTo>
                  <a:lnTo>
                    <a:pt x="691" y="972"/>
                  </a:lnTo>
                  <a:cubicBezTo>
                    <a:pt x="810" y="928"/>
                    <a:pt x="908" y="841"/>
                    <a:pt x="965" y="729"/>
                  </a:cubicBezTo>
                  <a:lnTo>
                    <a:pt x="3677" y="729"/>
                  </a:lnTo>
                  <a:cubicBezTo>
                    <a:pt x="3677" y="729"/>
                    <a:pt x="3931" y="1013"/>
                    <a:pt x="4125" y="1013"/>
                  </a:cubicBezTo>
                  <a:cubicBezTo>
                    <a:pt x="4320" y="1013"/>
                    <a:pt x="4489" y="901"/>
                    <a:pt x="4573" y="729"/>
                  </a:cubicBezTo>
                  <a:close/>
                  <a:moveTo>
                    <a:pt x="535" y="5778"/>
                  </a:moveTo>
                  <a:cubicBezTo>
                    <a:pt x="611" y="5778"/>
                    <a:pt x="672" y="5839"/>
                    <a:pt x="672" y="5916"/>
                  </a:cubicBezTo>
                  <a:cubicBezTo>
                    <a:pt x="672" y="5991"/>
                    <a:pt x="611" y="6053"/>
                    <a:pt x="535" y="6053"/>
                  </a:cubicBezTo>
                  <a:cubicBezTo>
                    <a:pt x="459" y="6053"/>
                    <a:pt x="398" y="5991"/>
                    <a:pt x="398" y="5916"/>
                  </a:cubicBezTo>
                  <a:cubicBezTo>
                    <a:pt x="398" y="5839"/>
                    <a:pt x="459" y="5778"/>
                    <a:pt x="535" y="5778"/>
                  </a:cubicBezTo>
                  <a:close/>
                  <a:moveTo>
                    <a:pt x="4125" y="5778"/>
                  </a:moveTo>
                  <a:cubicBezTo>
                    <a:pt x="4201" y="5778"/>
                    <a:pt x="4262" y="5839"/>
                    <a:pt x="4262" y="5916"/>
                  </a:cubicBezTo>
                  <a:cubicBezTo>
                    <a:pt x="4262" y="5991"/>
                    <a:pt x="4201" y="6053"/>
                    <a:pt x="4125" y="6053"/>
                  </a:cubicBezTo>
                  <a:cubicBezTo>
                    <a:pt x="4049" y="6053"/>
                    <a:pt x="3987" y="5991"/>
                    <a:pt x="3987" y="5916"/>
                  </a:cubicBezTo>
                  <a:cubicBezTo>
                    <a:pt x="3987" y="5839"/>
                    <a:pt x="4049" y="5778"/>
                    <a:pt x="4125" y="5778"/>
                  </a:cubicBezTo>
                  <a:close/>
                  <a:moveTo>
                    <a:pt x="7714" y="5778"/>
                  </a:moveTo>
                  <a:cubicBezTo>
                    <a:pt x="7790" y="5778"/>
                    <a:pt x="7852" y="5839"/>
                    <a:pt x="7852" y="5916"/>
                  </a:cubicBezTo>
                  <a:cubicBezTo>
                    <a:pt x="7852" y="5991"/>
                    <a:pt x="7791" y="6053"/>
                    <a:pt x="7714" y="6053"/>
                  </a:cubicBezTo>
                  <a:cubicBezTo>
                    <a:pt x="7639" y="6053"/>
                    <a:pt x="7577" y="5991"/>
                    <a:pt x="7577" y="5916"/>
                  </a:cubicBezTo>
                  <a:cubicBezTo>
                    <a:pt x="7577" y="5839"/>
                    <a:pt x="7639" y="5778"/>
                    <a:pt x="7714" y="5778"/>
                  </a:cubicBezTo>
                  <a:close/>
                  <a:moveTo>
                    <a:pt x="4115" y="0"/>
                  </a:moveTo>
                  <a:cubicBezTo>
                    <a:pt x="3882" y="0"/>
                    <a:pt x="3687" y="157"/>
                    <a:pt x="3627" y="370"/>
                  </a:cubicBezTo>
                  <a:lnTo>
                    <a:pt x="1011" y="370"/>
                  </a:lnTo>
                  <a:cubicBezTo>
                    <a:pt x="953" y="157"/>
                    <a:pt x="756" y="1"/>
                    <a:pt x="525" y="1"/>
                  </a:cubicBezTo>
                  <a:cubicBezTo>
                    <a:pt x="505" y="1"/>
                    <a:pt x="484" y="2"/>
                    <a:pt x="463" y="4"/>
                  </a:cubicBezTo>
                  <a:cubicBezTo>
                    <a:pt x="230" y="32"/>
                    <a:pt x="43" y="224"/>
                    <a:pt x="22" y="459"/>
                  </a:cubicBezTo>
                  <a:cubicBezTo>
                    <a:pt x="1" y="688"/>
                    <a:pt x="135" y="889"/>
                    <a:pt x="331" y="972"/>
                  </a:cubicBezTo>
                  <a:lnTo>
                    <a:pt x="331" y="2739"/>
                  </a:lnTo>
                  <a:cubicBezTo>
                    <a:pt x="148" y="2815"/>
                    <a:pt x="20" y="2996"/>
                    <a:pt x="20" y="3205"/>
                  </a:cubicBezTo>
                  <a:cubicBezTo>
                    <a:pt x="20" y="3415"/>
                    <a:pt x="147" y="3596"/>
                    <a:pt x="331" y="3671"/>
                  </a:cubicBezTo>
                  <a:lnTo>
                    <a:pt x="331" y="5439"/>
                  </a:lnTo>
                  <a:cubicBezTo>
                    <a:pt x="135" y="5522"/>
                    <a:pt x="1" y="5723"/>
                    <a:pt x="22" y="5952"/>
                  </a:cubicBezTo>
                  <a:cubicBezTo>
                    <a:pt x="44" y="6187"/>
                    <a:pt x="230" y="6378"/>
                    <a:pt x="464" y="6405"/>
                  </a:cubicBezTo>
                  <a:cubicBezTo>
                    <a:pt x="484" y="6407"/>
                    <a:pt x="505" y="6408"/>
                    <a:pt x="525" y="6408"/>
                  </a:cubicBezTo>
                  <a:cubicBezTo>
                    <a:pt x="757" y="6408"/>
                    <a:pt x="953" y="6252"/>
                    <a:pt x="1012" y="6040"/>
                  </a:cubicBezTo>
                  <a:lnTo>
                    <a:pt x="3629" y="6040"/>
                  </a:lnTo>
                  <a:cubicBezTo>
                    <a:pt x="3687" y="6252"/>
                    <a:pt x="3883" y="6409"/>
                    <a:pt x="4116" y="6409"/>
                  </a:cubicBezTo>
                  <a:cubicBezTo>
                    <a:pt x="4347" y="6409"/>
                    <a:pt x="4542" y="6252"/>
                    <a:pt x="4603" y="6040"/>
                  </a:cubicBezTo>
                  <a:lnTo>
                    <a:pt x="7218" y="6040"/>
                  </a:lnTo>
                  <a:cubicBezTo>
                    <a:pt x="7277" y="6253"/>
                    <a:pt x="7471" y="6409"/>
                    <a:pt x="7702" y="6409"/>
                  </a:cubicBezTo>
                  <a:cubicBezTo>
                    <a:pt x="7723" y="6409"/>
                    <a:pt x="7744" y="6407"/>
                    <a:pt x="7766" y="6405"/>
                  </a:cubicBezTo>
                  <a:cubicBezTo>
                    <a:pt x="7998" y="6378"/>
                    <a:pt x="8186" y="6187"/>
                    <a:pt x="8208" y="5952"/>
                  </a:cubicBezTo>
                  <a:cubicBezTo>
                    <a:pt x="8229" y="5723"/>
                    <a:pt x="8096" y="5520"/>
                    <a:pt x="7899" y="5439"/>
                  </a:cubicBezTo>
                  <a:lnTo>
                    <a:pt x="7899" y="3671"/>
                  </a:lnTo>
                  <a:cubicBezTo>
                    <a:pt x="8081" y="3596"/>
                    <a:pt x="8211" y="3415"/>
                    <a:pt x="8211" y="3205"/>
                  </a:cubicBezTo>
                  <a:cubicBezTo>
                    <a:pt x="8211" y="2996"/>
                    <a:pt x="8082" y="2815"/>
                    <a:pt x="7899" y="2739"/>
                  </a:cubicBezTo>
                  <a:lnTo>
                    <a:pt x="7899" y="972"/>
                  </a:lnTo>
                  <a:cubicBezTo>
                    <a:pt x="8081" y="895"/>
                    <a:pt x="8210" y="716"/>
                    <a:pt x="8210" y="506"/>
                  </a:cubicBezTo>
                  <a:cubicBezTo>
                    <a:pt x="8210" y="227"/>
                    <a:pt x="7983" y="0"/>
                    <a:pt x="7704" y="0"/>
                  </a:cubicBezTo>
                  <a:cubicBezTo>
                    <a:pt x="7472" y="0"/>
                    <a:pt x="7278" y="157"/>
                    <a:pt x="7217" y="370"/>
                  </a:cubicBezTo>
                  <a:lnTo>
                    <a:pt x="4602" y="370"/>
                  </a:lnTo>
                  <a:cubicBezTo>
                    <a:pt x="4542" y="157"/>
                    <a:pt x="4346" y="0"/>
                    <a:pt x="4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46441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35;p41">
            <a:extLst>
              <a:ext uri="{FF2B5EF4-FFF2-40B4-BE49-F238E27FC236}">
                <a16:creationId xmlns:a16="http://schemas.microsoft.com/office/drawing/2014/main" id="{A5204E46-F560-4B26-9F72-CB5226F1C7B7}"/>
              </a:ext>
            </a:extLst>
          </p:cNvPr>
          <p:cNvSpPr txBox="1">
            <a:spLocks/>
          </p:cNvSpPr>
          <p:nvPr/>
        </p:nvSpPr>
        <p:spPr>
          <a:xfrm>
            <a:off x="632377" y="34402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Microservices</a:t>
            </a:r>
          </a:p>
        </p:txBody>
      </p:sp>
      <p:sp>
        <p:nvSpPr>
          <p:cNvPr id="3" name="Google Shape;2398;p63">
            <a:extLst>
              <a:ext uri="{FF2B5EF4-FFF2-40B4-BE49-F238E27FC236}">
                <a16:creationId xmlns:a16="http://schemas.microsoft.com/office/drawing/2014/main" id="{C2813C08-C9AE-4A67-B15F-32E0CA492431}"/>
              </a:ext>
            </a:extLst>
          </p:cNvPr>
          <p:cNvSpPr txBox="1">
            <a:spLocks/>
          </p:cNvSpPr>
          <p:nvPr/>
        </p:nvSpPr>
        <p:spPr>
          <a:xfrm>
            <a:off x="632377" y="1040035"/>
            <a:ext cx="7788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en-US" b="1" u="sng" dirty="0">
                <a:cs typeface="+mn-cs"/>
              </a:rPr>
              <a:t>IndexServices</a:t>
            </a:r>
            <a:endParaRPr lang="en-US" dirty="0">
              <a:cs typeface="+mn-cs"/>
            </a:endParaRPr>
          </a:p>
          <a:p>
            <a:pPr marL="311150" indent="-171450"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שירות זה מטפל בפעולות יצירה, קריאה, עדכון ומחיקה של מונחי שירותי </a:t>
            </a:r>
            <a:r>
              <a:rPr lang="en-US" sz="1200" dirty="0">
                <a:cs typeface="+mn-cs"/>
              </a:rPr>
              <a:t>AWS</a:t>
            </a:r>
            <a:r>
              <a:rPr lang="he-IL" sz="1200" dirty="0">
                <a:cs typeface="+mn-cs"/>
              </a:rPr>
              <a:t> ב</a:t>
            </a:r>
            <a:r>
              <a:rPr lang="en-US" sz="1200" dirty="0">
                <a:cs typeface="+mn-cs"/>
              </a:rPr>
              <a:t>firebase</a:t>
            </a:r>
            <a:r>
              <a:rPr lang="he-IL" sz="1200" dirty="0">
                <a:cs typeface="+mn-cs"/>
              </a:rPr>
              <a:t>.</a:t>
            </a:r>
            <a:endParaRPr lang="en-US" sz="1200" dirty="0">
              <a:cs typeface="+mn-cs"/>
            </a:endParaRPr>
          </a:p>
          <a:p>
            <a:pPr algn="r" rtl="1"/>
            <a:endParaRPr lang="en-US" sz="1200" dirty="0">
              <a:cs typeface="+mn-cs"/>
            </a:endParaRPr>
          </a:p>
          <a:p>
            <a:pPr algn="r" rtl="1"/>
            <a:endParaRPr lang="en-US" sz="1100" dirty="0">
              <a:cs typeface="+mn-cs"/>
            </a:endParaRPr>
          </a:p>
        </p:txBody>
      </p:sp>
      <p:sp>
        <p:nvSpPr>
          <p:cNvPr id="4" name="Google Shape;2398;p63">
            <a:extLst>
              <a:ext uri="{FF2B5EF4-FFF2-40B4-BE49-F238E27FC236}">
                <a16:creationId xmlns:a16="http://schemas.microsoft.com/office/drawing/2014/main" id="{8B0811BF-D4E3-4782-9DD5-71100AAAA0D0}"/>
              </a:ext>
            </a:extLst>
          </p:cNvPr>
          <p:cNvSpPr txBox="1">
            <a:spLocks/>
          </p:cNvSpPr>
          <p:nvPr/>
        </p:nvSpPr>
        <p:spPr>
          <a:xfrm>
            <a:off x="4774241" y="1667642"/>
            <a:ext cx="2047522" cy="1412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he-IL" sz="1200" b="1" u="sng" dirty="0">
                <a:cs typeface="+mn-cs"/>
              </a:rPr>
              <a:t>פונקציות עיקריות:</a:t>
            </a:r>
            <a:endParaRPr lang="en-US" sz="1200" dirty="0">
              <a:cs typeface="+mn-cs"/>
            </a:endParaRPr>
          </a:p>
          <a:p>
            <a:pPr algn="r" rtl="1"/>
            <a:r>
              <a:rPr lang="he-IL" sz="1200" dirty="0">
                <a:cs typeface="+mn-cs"/>
              </a:rPr>
              <a:t>•  </a:t>
            </a:r>
            <a:r>
              <a:rPr lang="en-US" sz="1200" dirty="0" err="1">
                <a:cs typeface="+mn-cs"/>
              </a:rPr>
              <a:t>add_term</a:t>
            </a:r>
            <a:endParaRPr lang="en-US" sz="1200" dirty="0">
              <a:cs typeface="+mn-cs"/>
            </a:endParaRPr>
          </a:p>
          <a:p>
            <a:pPr algn="r" rtl="1"/>
            <a:r>
              <a:rPr lang="he-IL" sz="1200" dirty="0">
                <a:cs typeface="+mn-cs"/>
              </a:rPr>
              <a:t>•  </a:t>
            </a:r>
            <a:r>
              <a:rPr lang="en-US" sz="1200" dirty="0" err="1">
                <a:cs typeface="+mn-cs"/>
              </a:rPr>
              <a:t>update_term</a:t>
            </a:r>
            <a:endParaRPr lang="en-US" sz="1200" dirty="0">
              <a:cs typeface="+mn-cs"/>
            </a:endParaRPr>
          </a:p>
          <a:p>
            <a:pPr algn="r" rtl="1"/>
            <a:r>
              <a:rPr lang="he-IL" sz="1200" dirty="0">
                <a:cs typeface="+mn-cs"/>
              </a:rPr>
              <a:t>•  </a:t>
            </a:r>
            <a:r>
              <a:rPr lang="en-US" sz="1200" dirty="0" err="1">
                <a:cs typeface="+mn-cs"/>
              </a:rPr>
              <a:t>delete_term</a:t>
            </a:r>
            <a:endParaRPr lang="en-US" sz="1200" dirty="0">
              <a:cs typeface="+mn-cs"/>
            </a:endParaRPr>
          </a:p>
          <a:p>
            <a:pPr algn="r" rtl="1"/>
            <a:r>
              <a:rPr lang="he-IL" sz="1200" dirty="0">
                <a:cs typeface="+mn-cs"/>
              </a:rPr>
              <a:t>•  </a:t>
            </a:r>
            <a:r>
              <a:rPr lang="en-US" sz="1200" dirty="0" err="1">
                <a:cs typeface="+mn-cs"/>
              </a:rPr>
              <a:t>get_all_terms</a:t>
            </a:r>
            <a:endParaRPr lang="en-US" sz="1200" dirty="0">
              <a:cs typeface="+mn-cs"/>
            </a:endParaRPr>
          </a:p>
        </p:txBody>
      </p:sp>
      <p:sp>
        <p:nvSpPr>
          <p:cNvPr id="5" name="Google Shape;2398;p63">
            <a:extLst>
              <a:ext uri="{FF2B5EF4-FFF2-40B4-BE49-F238E27FC236}">
                <a16:creationId xmlns:a16="http://schemas.microsoft.com/office/drawing/2014/main" id="{87817485-A5AE-47C4-97F2-5258A3613EEA}"/>
              </a:ext>
            </a:extLst>
          </p:cNvPr>
          <p:cNvSpPr txBox="1">
            <a:spLocks/>
          </p:cNvSpPr>
          <p:nvPr/>
        </p:nvSpPr>
        <p:spPr>
          <a:xfrm>
            <a:off x="1708485" y="1667642"/>
            <a:ext cx="2275687" cy="150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he-IL" sz="1200" b="1" u="sng" dirty="0">
                <a:cs typeface="+mn-cs"/>
              </a:rPr>
              <a:t>יתרונות:</a:t>
            </a:r>
            <a:endParaRPr lang="en-US" sz="1200" b="1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הפרדת אחריות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מבנה קוד נוח לתחזוקה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שימוש חוזר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גמישות</a:t>
            </a:r>
            <a:endParaRPr lang="en-US" sz="1200" dirty="0">
              <a:cs typeface="+mn-cs"/>
            </a:endParaRPr>
          </a:p>
        </p:txBody>
      </p:sp>
      <p:sp>
        <p:nvSpPr>
          <p:cNvPr id="6" name="Google Shape;2398;p63">
            <a:extLst>
              <a:ext uri="{FF2B5EF4-FFF2-40B4-BE49-F238E27FC236}">
                <a16:creationId xmlns:a16="http://schemas.microsoft.com/office/drawing/2014/main" id="{EE7A849E-08C7-453D-BD76-882BE2317C0E}"/>
              </a:ext>
            </a:extLst>
          </p:cNvPr>
          <p:cNvSpPr txBox="1">
            <a:spLocks/>
          </p:cNvSpPr>
          <p:nvPr/>
        </p:nvSpPr>
        <p:spPr>
          <a:xfrm>
            <a:off x="6252271" y="2987592"/>
            <a:ext cx="2168550" cy="37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en-US" b="1" u="sng" dirty="0"/>
              <a:t>QueryServices</a:t>
            </a:r>
            <a:endParaRPr lang="en-US" dirty="0">
              <a:cs typeface="+mn-cs"/>
            </a:endParaRPr>
          </a:p>
          <a:p>
            <a:pPr algn="r" rtl="1"/>
            <a:endParaRPr lang="en-US" sz="1200" dirty="0">
              <a:cs typeface="+mn-cs"/>
            </a:endParaRPr>
          </a:p>
          <a:p>
            <a:pPr algn="r" rtl="1"/>
            <a:endParaRPr lang="en-US" sz="1100" dirty="0">
              <a:cs typeface="+mn-cs"/>
            </a:endParaRPr>
          </a:p>
        </p:txBody>
      </p:sp>
      <p:sp>
        <p:nvSpPr>
          <p:cNvPr id="7" name="Google Shape;2398;p63">
            <a:extLst>
              <a:ext uri="{FF2B5EF4-FFF2-40B4-BE49-F238E27FC236}">
                <a16:creationId xmlns:a16="http://schemas.microsoft.com/office/drawing/2014/main" id="{A2F1AC7B-8835-428A-A787-E5DA9030BA50}"/>
              </a:ext>
            </a:extLst>
          </p:cNvPr>
          <p:cNvSpPr txBox="1">
            <a:spLocks/>
          </p:cNvSpPr>
          <p:nvPr/>
        </p:nvSpPr>
        <p:spPr>
          <a:xfrm>
            <a:off x="4003079" y="3430197"/>
            <a:ext cx="3032603" cy="1224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he-IL" sz="1200" b="1" u="sng" dirty="0">
                <a:cs typeface="+mn-cs"/>
              </a:rPr>
              <a:t>פונקציות עיקריות: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200" dirty="0" err="1">
                <a:cs typeface="+mn-cs"/>
              </a:rPr>
              <a:t>search_terms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200" dirty="0" err="1">
                <a:cs typeface="+mn-cs"/>
              </a:rPr>
              <a:t>rank_results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200" dirty="0" err="1">
                <a:cs typeface="+mn-cs"/>
              </a:rPr>
              <a:t>calculate_relevance_score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sz="1200" dirty="0" err="1">
                <a:cs typeface="+mn-cs"/>
              </a:rPr>
              <a:t>filer_results</a:t>
            </a:r>
            <a:endParaRPr lang="en-US" sz="1200" dirty="0">
              <a:cs typeface="+mn-cs"/>
            </a:endParaRPr>
          </a:p>
        </p:txBody>
      </p:sp>
      <p:sp>
        <p:nvSpPr>
          <p:cNvPr id="10" name="Google Shape;2398;p63">
            <a:extLst>
              <a:ext uri="{FF2B5EF4-FFF2-40B4-BE49-F238E27FC236}">
                <a16:creationId xmlns:a16="http://schemas.microsoft.com/office/drawing/2014/main" id="{5F1F6672-4517-47E5-9905-3EFDB147573B}"/>
              </a:ext>
            </a:extLst>
          </p:cNvPr>
          <p:cNvSpPr txBox="1">
            <a:spLocks/>
          </p:cNvSpPr>
          <p:nvPr/>
        </p:nvSpPr>
        <p:spPr>
          <a:xfrm>
            <a:off x="1708484" y="3430197"/>
            <a:ext cx="2275687" cy="150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he-IL" sz="1200" b="1" u="sng" dirty="0">
                <a:cs typeface="+mn-cs"/>
              </a:rPr>
              <a:t>יתרונות:</a:t>
            </a:r>
            <a:endParaRPr lang="en-US" sz="1200" b="1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יעילות</a:t>
            </a:r>
            <a:endParaRPr lang="en-US" sz="1200" dirty="0">
              <a:cs typeface="+mn-cs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גמישות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תחזוקה פשוטה</a:t>
            </a:r>
            <a:endParaRPr lang="en-US" sz="1200" dirty="0">
              <a:cs typeface="+mn-cs"/>
            </a:endParaRPr>
          </a:p>
        </p:txBody>
      </p:sp>
      <p:grpSp>
        <p:nvGrpSpPr>
          <p:cNvPr id="11" name="Google Shape;1627;p40">
            <a:extLst>
              <a:ext uri="{FF2B5EF4-FFF2-40B4-BE49-F238E27FC236}">
                <a16:creationId xmlns:a16="http://schemas.microsoft.com/office/drawing/2014/main" id="{08A6E2BC-449A-4571-91E8-7C5194BC09E0}"/>
              </a:ext>
            </a:extLst>
          </p:cNvPr>
          <p:cNvGrpSpPr/>
          <p:nvPr/>
        </p:nvGrpSpPr>
        <p:grpSpPr>
          <a:xfrm>
            <a:off x="1182533" y="2836636"/>
            <a:ext cx="7379514" cy="192098"/>
            <a:chOff x="796100" y="3019701"/>
            <a:chExt cx="4558967" cy="134100"/>
          </a:xfrm>
        </p:grpSpPr>
        <p:sp>
          <p:nvSpPr>
            <p:cNvPr id="12" name="Google Shape;1628;p40">
              <a:extLst>
                <a:ext uri="{FF2B5EF4-FFF2-40B4-BE49-F238E27FC236}">
                  <a16:creationId xmlns:a16="http://schemas.microsoft.com/office/drawing/2014/main" id="{30FB17E5-119F-487A-B05D-CD1F484EBA0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Google Shape;1629;p40">
              <a:extLst>
                <a:ext uri="{FF2B5EF4-FFF2-40B4-BE49-F238E27FC236}">
                  <a16:creationId xmlns:a16="http://schemas.microsoft.com/office/drawing/2014/main" id="{348D9BAE-5318-45BA-94B8-35464F8D329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" name="Google Shape;1630;p40">
              <a:extLst>
                <a:ext uri="{FF2B5EF4-FFF2-40B4-BE49-F238E27FC236}">
                  <a16:creationId xmlns:a16="http://schemas.microsoft.com/office/drawing/2014/main" id="{FC5E794C-C922-4B65-B5F3-EBEB176D434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540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635;p41">
            <a:extLst>
              <a:ext uri="{FF2B5EF4-FFF2-40B4-BE49-F238E27FC236}">
                <a16:creationId xmlns:a16="http://schemas.microsoft.com/office/drawing/2014/main" id="{6D5B771E-ACC8-4BC4-BF1A-AFD70EF9124A}"/>
              </a:ext>
            </a:extLst>
          </p:cNvPr>
          <p:cNvSpPr txBox="1">
            <a:spLocks/>
          </p:cNvSpPr>
          <p:nvPr/>
        </p:nvSpPr>
        <p:spPr>
          <a:xfrm>
            <a:off x="489515" y="2150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KPI</a:t>
            </a:r>
          </a:p>
        </p:txBody>
      </p:sp>
      <p:sp>
        <p:nvSpPr>
          <p:cNvPr id="3" name="Google Shape;2228;p59">
            <a:extLst>
              <a:ext uri="{FF2B5EF4-FFF2-40B4-BE49-F238E27FC236}">
                <a16:creationId xmlns:a16="http://schemas.microsoft.com/office/drawing/2014/main" id="{C7144E1A-E048-4DAF-9FB0-CA7430049D22}"/>
              </a:ext>
            </a:extLst>
          </p:cNvPr>
          <p:cNvSpPr/>
          <p:nvPr/>
        </p:nvSpPr>
        <p:spPr>
          <a:xfrm>
            <a:off x="2490524" y="2208833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229;p59">
            <a:extLst>
              <a:ext uri="{FF2B5EF4-FFF2-40B4-BE49-F238E27FC236}">
                <a16:creationId xmlns:a16="http://schemas.microsoft.com/office/drawing/2014/main" id="{75B58FE3-9048-4DC7-AE83-59ACECEDA53C}"/>
              </a:ext>
            </a:extLst>
          </p:cNvPr>
          <p:cNvSpPr/>
          <p:nvPr/>
        </p:nvSpPr>
        <p:spPr>
          <a:xfrm>
            <a:off x="856455" y="2212416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235;p59">
            <a:extLst>
              <a:ext uri="{FF2B5EF4-FFF2-40B4-BE49-F238E27FC236}">
                <a16:creationId xmlns:a16="http://schemas.microsoft.com/office/drawing/2014/main" id="{57C3AD88-4217-47CF-8522-902C8FF5FA1A}"/>
              </a:ext>
            </a:extLst>
          </p:cNvPr>
          <p:cNvSpPr/>
          <p:nvPr/>
        </p:nvSpPr>
        <p:spPr>
          <a:xfrm>
            <a:off x="5935156" y="2337750"/>
            <a:ext cx="413584" cy="348593"/>
          </a:xfrm>
          <a:custGeom>
            <a:avLst/>
            <a:gdLst/>
            <a:ahLst/>
            <a:cxnLst/>
            <a:rect l="l" t="t" r="r" b="b"/>
            <a:pathLst>
              <a:path w="12583" h="10946" extrusionOk="0">
                <a:moveTo>
                  <a:pt x="8192" y="362"/>
                </a:moveTo>
                <a:lnTo>
                  <a:pt x="8192" y="1770"/>
                </a:lnTo>
                <a:lnTo>
                  <a:pt x="4391" y="1770"/>
                </a:lnTo>
                <a:lnTo>
                  <a:pt x="4391" y="362"/>
                </a:lnTo>
                <a:close/>
                <a:moveTo>
                  <a:pt x="4097" y="5671"/>
                </a:moveTo>
                <a:lnTo>
                  <a:pt x="4097" y="6425"/>
                </a:lnTo>
                <a:lnTo>
                  <a:pt x="1836" y="6425"/>
                </a:lnTo>
                <a:lnTo>
                  <a:pt x="1836" y="5671"/>
                </a:lnTo>
                <a:close/>
                <a:moveTo>
                  <a:pt x="10715" y="5671"/>
                </a:moveTo>
                <a:lnTo>
                  <a:pt x="10715" y="6425"/>
                </a:lnTo>
                <a:lnTo>
                  <a:pt x="8454" y="6425"/>
                </a:lnTo>
                <a:lnTo>
                  <a:pt x="8454" y="5671"/>
                </a:lnTo>
                <a:close/>
                <a:moveTo>
                  <a:pt x="11307" y="1670"/>
                </a:moveTo>
                <a:cubicBezTo>
                  <a:pt x="11341" y="1670"/>
                  <a:pt x="11371" y="1698"/>
                  <a:pt x="11371" y="1734"/>
                </a:cubicBezTo>
                <a:lnTo>
                  <a:pt x="11371" y="7568"/>
                </a:lnTo>
                <a:lnTo>
                  <a:pt x="1181" y="7568"/>
                </a:lnTo>
                <a:lnTo>
                  <a:pt x="1181" y="1734"/>
                </a:lnTo>
                <a:cubicBezTo>
                  <a:pt x="1181" y="1698"/>
                  <a:pt x="1209" y="1670"/>
                  <a:pt x="1245" y="1670"/>
                </a:cubicBezTo>
                <a:lnTo>
                  <a:pt x="3999" y="1670"/>
                </a:lnTo>
                <a:lnTo>
                  <a:pt x="3999" y="1942"/>
                </a:lnTo>
                <a:cubicBezTo>
                  <a:pt x="3999" y="2048"/>
                  <a:pt x="4081" y="2132"/>
                  <a:pt x="4183" y="2132"/>
                </a:cubicBezTo>
                <a:lnTo>
                  <a:pt x="6094" y="2132"/>
                </a:lnTo>
                <a:lnTo>
                  <a:pt x="6094" y="3770"/>
                </a:lnTo>
                <a:lnTo>
                  <a:pt x="2970" y="3770"/>
                </a:lnTo>
                <a:cubicBezTo>
                  <a:pt x="2867" y="3770"/>
                  <a:pt x="2785" y="3853"/>
                  <a:pt x="2785" y="3954"/>
                </a:cubicBezTo>
                <a:lnTo>
                  <a:pt x="2785" y="5309"/>
                </a:lnTo>
                <a:lnTo>
                  <a:pt x="1659" y="5309"/>
                </a:lnTo>
                <a:cubicBezTo>
                  <a:pt x="1557" y="5309"/>
                  <a:pt x="1474" y="5392"/>
                  <a:pt x="1474" y="5494"/>
                </a:cubicBezTo>
                <a:lnTo>
                  <a:pt x="1474" y="6601"/>
                </a:lnTo>
                <a:cubicBezTo>
                  <a:pt x="1474" y="6702"/>
                  <a:pt x="1557" y="6785"/>
                  <a:pt x="1659" y="6785"/>
                </a:cubicBezTo>
                <a:lnTo>
                  <a:pt x="4272" y="6785"/>
                </a:lnTo>
                <a:cubicBezTo>
                  <a:pt x="4374" y="6785"/>
                  <a:pt x="4457" y="6702"/>
                  <a:pt x="4457" y="6601"/>
                </a:cubicBezTo>
                <a:lnTo>
                  <a:pt x="4457" y="5494"/>
                </a:lnTo>
                <a:cubicBezTo>
                  <a:pt x="4457" y="5392"/>
                  <a:pt x="4374" y="5309"/>
                  <a:pt x="4272" y="5309"/>
                </a:cubicBezTo>
                <a:lnTo>
                  <a:pt x="3146" y="5309"/>
                </a:lnTo>
                <a:lnTo>
                  <a:pt x="3146" y="4130"/>
                </a:lnTo>
                <a:lnTo>
                  <a:pt x="6094" y="4130"/>
                </a:lnTo>
                <a:lnTo>
                  <a:pt x="6094" y="5309"/>
                </a:lnTo>
                <a:lnTo>
                  <a:pt x="4968" y="5309"/>
                </a:lnTo>
                <a:cubicBezTo>
                  <a:pt x="4867" y="5309"/>
                  <a:pt x="4784" y="5392"/>
                  <a:pt x="4784" y="5494"/>
                </a:cubicBezTo>
                <a:lnTo>
                  <a:pt x="4784" y="6602"/>
                </a:lnTo>
                <a:cubicBezTo>
                  <a:pt x="4784" y="6702"/>
                  <a:pt x="4866" y="6784"/>
                  <a:pt x="4966" y="6784"/>
                </a:cubicBezTo>
                <a:lnTo>
                  <a:pt x="5360" y="6784"/>
                </a:lnTo>
                <a:cubicBezTo>
                  <a:pt x="5455" y="6784"/>
                  <a:pt x="5541" y="6714"/>
                  <a:pt x="5549" y="6620"/>
                </a:cubicBezTo>
                <a:cubicBezTo>
                  <a:pt x="5558" y="6513"/>
                  <a:pt x="5474" y="6424"/>
                  <a:pt x="5369" y="6424"/>
                </a:cubicBezTo>
                <a:lnTo>
                  <a:pt x="5144" y="6424"/>
                </a:lnTo>
                <a:lnTo>
                  <a:pt x="5144" y="5670"/>
                </a:lnTo>
                <a:lnTo>
                  <a:pt x="7406" y="5670"/>
                </a:lnTo>
                <a:lnTo>
                  <a:pt x="7406" y="6424"/>
                </a:lnTo>
                <a:lnTo>
                  <a:pt x="6259" y="6424"/>
                </a:lnTo>
                <a:cubicBezTo>
                  <a:pt x="6162" y="6424"/>
                  <a:pt x="6077" y="6493"/>
                  <a:pt x="6070" y="6587"/>
                </a:cubicBezTo>
                <a:cubicBezTo>
                  <a:pt x="6061" y="6695"/>
                  <a:pt x="6145" y="6784"/>
                  <a:pt x="6249" y="6784"/>
                </a:cubicBezTo>
                <a:lnTo>
                  <a:pt x="7615" y="6784"/>
                </a:lnTo>
                <a:cubicBezTo>
                  <a:pt x="7717" y="6784"/>
                  <a:pt x="7799" y="6701"/>
                  <a:pt x="7799" y="6599"/>
                </a:cubicBezTo>
                <a:lnTo>
                  <a:pt x="7799" y="5493"/>
                </a:lnTo>
                <a:cubicBezTo>
                  <a:pt x="7799" y="5391"/>
                  <a:pt x="7717" y="5308"/>
                  <a:pt x="7615" y="5308"/>
                </a:cubicBezTo>
                <a:lnTo>
                  <a:pt x="6456" y="5308"/>
                </a:lnTo>
                <a:lnTo>
                  <a:pt x="6456" y="4128"/>
                </a:lnTo>
                <a:lnTo>
                  <a:pt x="9404" y="4128"/>
                </a:lnTo>
                <a:lnTo>
                  <a:pt x="9404" y="5308"/>
                </a:lnTo>
                <a:lnTo>
                  <a:pt x="8278" y="5308"/>
                </a:lnTo>
                <a:cubicBezTo>
                  <a:pt x="8176" y="5308"/>
                  <a:pt x="8094" y="5391"/>
                  <a:pt x="8094" y="5493"/>
                </a:cubicBezTo>
                <a:lnTo>
                  <a:pt x="8094" y="6599"/>
                </a:lnTo>
                <a:cubicBezTo>
                  <a:pt x="8094" y="6701"/>
                  <a:pt x="8176" y="6784"/>
                  <a:pt x="8278" y="6784"/>
                </a:cubicBezTo>
                <a:lnTo>
                  <a:pt x="10891" y="6784"/>
                </a:lnTo>
                <a:cubicBezTo>
                  <a:pt x="10994" y="6784"/>
                  <a:pt x="11076" y="6701"/>
                  <a:pt x="11076" y="6599"/>
                </a:cubicBezTo>
                <a:lnTo>
                  <a:pt x="11076" y="5493"/>
                </a:lnTo>
                <a:cubicBezTo>
                  <a:pt x="11076" y="5391"/>
                  <a:pt x="10994" y="5308"/>
                  <a:pt x="10891" y="5308"/>
                </a:cubicBezTo>
                <a:lnTo>
                  <a:pt x="9765" y="5308"/>
                </a:lnTo>
                <a:lnTo>
                  <a:pt x="9765" y="3952"/>
                </a:lnTo>
                <a:cubicBezTo>
                  <a:pt x="9765" y="3849"/>
                  <a:pt x="9684" y="3767"/>
                  <a:pt x="9581" y="3767"/>
                </a:cubicBezTo>
                <a:lnTo>
                  <a:pt x="6456" y="3767"/>
                </a:lnTo>
                <a:lnTo>
                  <a:pt x="6456" y="2130"/>
                </a:lnTo>
                <a:lnTo>
                  <a:pt x="8369" y="2130"/>
                </a:lnTo>
                <a:cubicBezTo>
                  <a:pt x="8471" y="2130"/>
                  <a:pt x="8553" y="2047"/>
                  <a:pt x="8553" y="1944"/>
                </a:cubicBezTo>
                <a:lnTo>
                  <a:pt x="8553" y="1670"/>
                </a:lnTo>
                <a:close/>
                <a:moveTo>
                  <a:pt x="3999" y="820"/>
                </a:moveTo>
                <a:lnTo>
                  <a:pt x="3999" y="1312"/>
                </a:lnTo>
                <a:lnTo>
                  <a:pt x="1253" y="1312"/>
                </a:lnTo>
                <a:cubicBezTo>
                  <a:pt x="1014" y="1312"/>
                  <a:pt x="820" y="1505"/>
                  <a:pt x="820" y="1744"/>
                </a:cubicBezTo>
                <a:lnTo>
                  <a:pt x="820" y="7571"/>
                </a:lnTo>
                <a:lnTo>
                  <a:pt x="362" y="7571"/>
                </a:lnTo>
                <a:lnTo>
                  <a:pt x="362" y="1107"/>
                </a:lnTo>
                <a:cubicBezTo>
                  <a:pt x="362" y="948"/>
                  <a:pt x="490" y="820"/>
                  <a:pt x="648" y="820"/>
                </a:cubicBezTo>
                <a:close/>
                <a:moveTo>
                  <a:pt x="12223" y="7931"/>
                </a:moveTo>
                <a:lnTo>
                  <a:pt x="12223" y="8497"/>
                </a:lnTo>
                <a:cubicBezTo>
                  <a:pt x="12221" y="8655"/>
                  <a:pt x="12094" y="8782"/>
                  <a:pt x="11936" y="8782"/>
                </a:cubicBezTo>
                <a:lnTo>
                  <a:pt x="648" y="8782"/>
                </a:lnTo>
                <a:cubicBezTo>
                  <a:pt x="490" y="8782"/>
                  <a:pt x="362" y="8655"/>
                  <a:pt x="362" y="8497"/>
                </a:cubicBezTo>
                <a:lnTo>
                  <a:pt x="362" y="7931"/>
                </a:lnTo>
                <a:close/>
                <a:moveTo>
                  <a:pt x="7022" y="9177"/>
                </a:moveTo>
                <a:cubicBezTo>
                  <a:pt x="7072" y="9467"/>
                  <a:pt x="7194" y="10096"/>
                  <a:pt x="7406" y="10586"/>
                </a:cubicBezTo>
                <a:lnTo>
                  <a:pt x="5167" y="10586"/>
                </a:lnTo>
                <a:cubicBezTo>
                  <a:pt x="5379" y="10096"/>
                  <a:pt x="5500" y="9467"/>
                  <a:pt x="5549" y="9177"/>
                </a:cubicBezTo>
                <a:close/>
                <a:moveTo>
                  <a:pt x="4160" y="0"/>
                </a:moveTo>
                <a:cubicBezTo>
                  <a:pt x="4089" y="0"/>
                  <a:pt x="4030" y="58"/>
                  <a:pt x="4030" y="130"/>
                </a:cubicBezTo>
                <a:lnTo>
                  <a:pt x="4030" y="460"/>
                </a:lnTo>
                <a:lnTo>
                  <a:pt x="458" y="460"/>
                </a:lnTo>
                <a:cubicBezTo>
                  <a:pt x="205" y="460"/>
                  <a:pt x="1" y="665"/>
                  <a:pt x="1" y="919"/>
                </a:cubicBezTo>
                <a:lnTo>
                  <a:pt x="1" y="8521"/>
                </a:lnTo>
                <a:cubicBezTo>
                  <a:pt x="1" y="8882"/>
                  <a:pt x="294" y="9175"/>
                  <a:pt x="655" y="9175"/>
                </a:cubicBezTo>
                <a:lnTo>
                  <a:pt x="5172" y="9175"/>
                </a:lnTo>
                <a:cubicBezTo>
                  <a:pt x="5113" y="9508"/>
                  <a:pt x="4978" y="10161"/>
                  <a:pt x="4758" y="10584"/>
                </a:cubicBezTo>
                <a:lnTo>
                  <a:pt x="3742" y="10584"/>
                </a:lnTo>
                <a:cubicBezTo>
                  <a:pt x="3647" y="10584"/>
                  <a:pt x="3562" y="10653"/>
                  <a:pt x="3552" y="10749"/>
                </a:cubicBezTo>
                <a:cubicBezTo>
                  <a:pt x="3543" y="10856"/>
                  <a:pt x="3628" y="10945"/>
                  <a:pt x="3736" y="10945"/>
                </a:cubicBezTo>
                <a:lnTo>
                  <a:pt x="8832" y="10945"/>
                </a:lnTo>
                <a:cubicBezTo>
                  <a:pt x="8927" y="10945"/>
                  <a:pt x="9013" y="10876"/>
                  <a:pt x="9022" y="10782"/>
                </a:cubicBezTo>
                <a:cubicBezTo>
                  <a:pt x="9031" y="10674"/>
                  <a:pt x="8946" y="10586"/>
                  <a:pt x="8838" y="10586"/>
                </a:cubicBezTo>
                <a:lnTo>
                  <a:pt x="7827" y="10586"/>
                </a:lnTo>
                <a:cubicBezTo>
                  <a:pt x="7607" y="10163"/>
                  <a:pt x="7470" y="9509"/>
                  <a:pt x="7413" y="9177"/>
                </a:cubicBezTo>
                <a:lnTo>
                  <a:pt x="11928" y="9177"/>
                </a:lnTo>
                <a:cubicBezTo>
                  <a:pt x="12289" y="9177"/>
                  <a:pt x="12583" y="8884"/>
                  <a:pt x="12583" y="8523"/>
                </a:cubicBezTo>
                <a:lnTo>
                  <a:pt x="12583" y="1102"/>
                </a:lnTo>
                <a:cubicBezTo>
                  <a:pt x="12583" y="748"/>
                  <a:pt x="12295" y="460"/>
                  <a:pt x="11943" y="460"/>
                </a:cubicBezTo>
                <a:lnTo>
                  <a:pt x="10247" y="460"/>
                </a:lnTo>
                <a:cubicBezTo>
                  <a:pt x="10147" y="460"/>
                  <a:pt x="10067" y="542"/>
                  <a:pt x="10067" y="641"/>
                </a:cubicBezTo>
                <a:cubicBezTo>
                  <a:pt x="10067" y="741"/>
                  <a:pt x="10147" y="822"/>
                  <a:pt x="10247" y="822"/>
                </a:cubicBezTo>
                <a:lnTo>
                  <a:pt x="11936" y="822"/>
                </a:lnTo>
                <a:cubicBezTo>
                  <a:pt x="12094" y="822"/>
                  <a:pt x="12223" y="950"/>
                  <a:pt x="12223" y="1109"/>
                </a:cubicBezTo>
                <a:lnTo>
                  <a:pt x="12223" y="7571"/>
                </a:lnTo>
                <a:lnTo>
                  <a:pt x="11732" y="7571"/>
                </a:lnTo>
                <a:lnTo>
                  <a:pt x="11732" y="1744"/>
                </a:lnTo>
                <a:cubicBezTo>
                  <a:pt x="11732" y="1505"/>
                  <a:pt x="11538" y="1312"/>
                  <a:pt x="11299" y="1312"/>
                </a:cubicBezTo>
                <a:lnTo>
                  <a:pt x="8552" y="1312"/>
                </a:lnTo>
                <a:lnTo>
                  <a:pt x="8552" y="820"/>
                </a:lnTo>
                <a:lnTo>
                  <a:pt x="9301" y="820"/>
                </a:lnTo>
                <a:cubicBezTo>
                  <a:pt x="9397" y="820"/>
                  <a:pt x="9481" y="751"/>
                  <a:pt x="9490" y="657"/>
                </a:cubicBezTo>
                <a:cubicBezTo>
                  <a:pt x="9498" y="549"/>
                  <a:pt x="9414" y="460"/>
                  <a:pt x="9310" y="460"/>
                </a:cubicBezTo>
                <a:lnTo>
                  <a:pt x="8552" y="460"/>
                </a:lnTo>
                <a:lnTo>
                  <a:pt x="8552" y="186"/>
                </a:lnTo>
                <a:cubicBezTo>
                  <a:pt x="8552" y="83"/>
                  <a:pt x="8470" y="0"/>
                  <a:pt x="836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2260;p59">
            <a:extLst>
              <a:ext uri="{FF2B5EF4-FFF2-40B4-BE49-F238E27FC236}">
                <a16:creationId xmlns:a16="http://schemas.microsoft.com/office/drawing/2014/main" id="{4CB3510C-94DD-4ECB-8DE8-F378C605F88A}"/>
              </a:ext>
            </a:extLst>
          </p:cNvPr>
          <p:cNvSpPr txBox="1"/>
          <p:nvPr/>
        </p:nvSpPr>
        <p:spPr>
          <a:xfrm>
            <a:off x="330802" y="3391008"/>
            <a:ext cx="17980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User Experience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38" name="Google Shape;2262;p59">
            <a:extLst>
              <a:ext uri="{FF2B5EF4-FFF2-40B4-BE49-F238E27FC236}">
                <a16:creationId xmlns:a16="http://schemas.microsoft.com/office/drawing/2014/main" id="{C6E70CF9-8A2A-4481-83A6-A6DAAEEA7530}"/>
              </a:ext>
            </a:extLst>
          </p:cNvPr>
          <p:cNvSpPr txBox="1"/>
          <p:nvPr/>
        </p:nvSpPr>
        <p:spPr>
          <a:xfrm>
            <a:off x="1912544" y="3322047"/>
            <a:ext cx="2053311" cy="93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Availability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&amp;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Reliability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0" name="Google Shape;2264;p59">
            <a:extLst>
              <a:ext uri="{FF2B5EF4-FFF2-40B4-BE49-F238E27FC236}">
                <a16:creationId xmlns:a16="http://schemas.microsoft.com/office/drawing/2014/main" id="{36B2273C-9FDB-4039-B3CC-1D92E16B971A}"/>
              </a:ext>
            </a:extLst>
          </p:cNvPr>
          <p:cNvSpPr txBox="1"/>
          <p:nvPr/>
        </p:nvSpPr>
        <p:spPr>
          <a:xfrm>
            <a:off x="360859" y="1247457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2269;p59">
            <a:extLst>
              <a:ext uri="{FF2B5EF4-FFF2-40B4-BE49-F238E27FC236}">
                <a16:creationId xmlns:a16="http://schemas.microsoft.com/office/drawing/2014/main" id="{709BF832-260E-4757-85DE-A2AC265375D3}"/>
              </a:ext>
            </a:extLst>
          </p:cNvPr>
          <p:cNvSpPr txBox="1"/>
          <p:nvPr/>
        </p:nvSpPr>
        <p:spPr>
          <a:xfrm>
            <a:off x="2068874" y="1247458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2270;p59">
            <a:extLst>
              <a:ext uri="{FF2B5EF4-FFF2-40B4-BE49-F238E27FC236}">
                <a16:creationId xmlns:a16="http://schemas.microsoft.com/office/drawing/2014/main" id="{F6B49EA9-824F-4527-A06D-5C193C6BA794}"/>
              </a:ext>
            </a:extLst>
          </p:cNvPr>
          <p:cNvSpPr txBox="1"/>
          <p:nvPr/>
        </p:nvSpPr>
        <p:spPr>
          <a:xfrm>
            <a:off x="3681062" y="1247457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2271;p59">
            <a:extLst>
              <a:ext uri="{FF2B5EF4-FFF2-40B4-BE49-F238E27FC236}">
                <a16:creationId xmlns:a16="http://schemas.microsoft.com/office/drawing/2014/main" id="{E97AF5FA-B155-4F16-9DC8-2F6F7D178CD7}"/>
              </a:ext>
            </a:extLst>
          </p:cNvPr>
          <p:cNvSpPr txBox="1"/>
          <p:nvPr/>
        </p:nvSpPr>
        <p:spPr>
          <a:xfrm>
            <a:off x="5355348" y="1247457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2272;p59">
            <a:extLst>
              <a:ext uri="{FF2B5EF4-FFF2-40B4-BE49-F238E27FC236}">
                <a16:creationId xmlns:a16="http://schemas.microsoft.com/office/drawing/2014/main" id="{6E087AAC-3D3A-490E-B772-1C78797DB5A2}"/>
              </a:ext>
            </a:extLst>
          </p:cNvPr>
          <p:cNvSpPr/>
          <p:nvPr/>
        </p:nvSpPr>
        <p:spPr>
          <a:xfrm>
            <a:off x="4102713" y="2208832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273;p59">
            <a:extLst>
              <a:ext uri="{FF2B5EF4-FFF2-40B4-BE49-F238E27FC236}">
                <a16:creationId xmlns:a16="http://schemas.microsoft.com/office/drawing/2014/main" id="{7D77ED35-A20D-4C2B-97D3-762D037E2F4E}"/>
              </a:ext>
            </a:extLst>
          </p:cNvPr>
          <p:cNvSpPr/>
          <p:nvPr/>
        </p:nvSpPr>
        <p:spPr>
          <a:xfrm>
            <a:off x="5777003" y="2208832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2274;p59">
            <a:extLst>
              <a:ext uri="{FF2B5EF4-FFF2-40B4-BE49-F238E27FC236}">
                <a16:creationId xmlns:a16="http://schemas.microsoft.com/office/drawing/2014/main" id="{2B6AFCBA-79B8-46B2-B1A4-A8E1B860D384}"/>
              </a:ext>
            </a:extLst>
          </p:cNvPr>
          <p:cNvCxnSpPr>
            <a:cxnSpLocks/>
            <a:endCxn id="4" idx="0"/>
          </p:cNvCxnSpPr>
          <p:nvPr/>
        </p:nvCxnSpPr>
        <p:spPr>
          <a:xfrm rot="16200000" flipH="1">
            <a:off x="983968" y="1974491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2275;p59">
            <a:extLst>
              <a:ext uri="{FF2B5EF4-FFF2-40B4-BE49-F238E27FC236}">
                <a16:creationId xmlns:a16="http://schemas.microsoft.com/office/drawing/2014/main" id="{09933D17-D8AF-48CF-ADA8-2D414699BC88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987255" y="3019266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2278;p59">
            <a:extLst>
              <a:ext uri="{FF2B5EF4-FFF2-40B4-BE49-F238E27FC236}">
                <a16:creationId xmlns:a16="http://schemas.microsoft.com/office/drawing/2014/main" id="{E5DB6F56-62C7-4128-8552-D0F20350BF35}"/>
              </a:ext>
            </a:extLst>
          </p:cNvPr>
          <p:cNvCxnSpPr>
            <a:cxnSpLocks/>
            <a:stCxn id="49" idx="2"/>
          </p:cNvCxnSpPr>
          <p:nvPr/>
        </p:nvCxnSpPr>
        <p:spPr>
          <a:xfrm rot="16200000" flipH="1">
            <a:off x="5907803" y="3015682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5" name="Google Shape;2279;p59">
            <a:extLst>
              <a:ext uri="{FF2B5EF4-FFF2-40B4-BE49-F238E27FC236}">
                <a16:creationId xmlns:a16="http://schemas.microsoft.com/office/drawing/2014/main" id="{43477C48-2B89-43B1-B588-671AD6BAA577}"/>
              </a:ext>
            </a:extLst>
          </p:cNvPr>
          <p:cNvCxnSpPr>
            <a:stCxn id="45" idx="2"/>
            <a:endCxn id="3" idx="0"/>
          </p:cNvCxnSpPr>
          <p:nvPr/>
        </p:nvCxnSpPr>
        <p:spPr>
          <a:xfrm rot="16200000" flipH="1">
            <a:off x="2618024" y="1970908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2280;p59">
            <a:extLst>
              <a:ext uri="{FF2B5EF4-FFF2-40B4-BE49-F238E27FC236}">
                <a16:creationId xmlns:a16="http://schemas.microsoft.com/office/drawing/2014/main" id="{0AA405C9-BC0C-4CF7-82D7-3EF9BDD7864A}"/>
              </a:ext>
            </a:extLst>
          </p:cNvPr>
          <p:cNvCxnSpPr>
            <a:stCxn id="46" idx="2"/>
            <a:endCxn id="48" idx="0"/>
          </p:cNvCxnSpPr>
          <p:nvPr/>
        </p:nvCxnSpPr>
        <p:spPr>
          <a:xfrm rot="16200000" flipH="1">
            <a:off x="4230212" y="1970907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2281;p59">
            <a:extLst>
              <a:ext uri="{FF2B5EF4-FFF2-40B4-BE49-F238E27FC236}">
                <a16:creationId xmlns:a16="http://schemas.microsoft.com/office/drawing/2014/main" id="{D928601B-2C08-4587-8A56-C47141193303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rot="16200000" flipH="1">
            <a:off x="5904498" y="1970907"/>
            <a:ext cx="4755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2271;p59">
            <a:extLst>
              <a:ext uri="{FF2B5EF4-FFF2-40B4-BE49-F238E27FC236}">
                <a16:creationId xmlns:a16="http://schemas.microsoft.com/office/drawing/2014/main" id="{801265B9-10F0-4ACE-B7E4-B44D69743EB2}"/>
              </a:ext>
            </a:extLst>
          </p:cNvPr>
          <p:cNvSpPr txBox="1"/>
          <p:nvPr/>
        </p:nvSpPr>
        <p:spPr>
          <a:xfrm>
            <a:off x="7127596" y="1247457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2273;p59">
            <a:extLst>
              <a:ext uri="{FF2B5EF4-FFF2-40B4-BE49-F238E27FC236}">
                <a16:creationId xmlns:a16="http://schemas.microsoft.com/office/drawing/2014/main" id="{D7B8AB97-E327-4376-9FBC-B5728B0EA3CD}"/>
              </a:ext>
            </a:extLst>
          </p:cNvPr>
          <p:cNvSpPr/>
          <p:nvPr/>
        </p:nvSpPr>
        <p:spPr>
          <a:xfrm>
            <a:off x="7549251" y="2208832"/>
            <a:ext cx="729900" cy="5727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2281;p59">
            <a:extLst>
              <a:ext uri="{FF2B5EF4-FFF2-40B4-BE49-F238E27FC236}">
                <a16:creationId xmlns:a16="http://schemas.microsoft.com/office/drawing/2014/main" id="{06450508-4FED-4B66-A6C6-6F40C7EE8F96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rot="16200000" flipH="1">
            <a:off x="7676511" y="1971141"/>
            <a:ext cx="475375" cy="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2275;p59">
            <a:extLst>
              <a:ext uri="{FF2B5EF4-FFF2-40B4-BE49-F238E27FC236}">
                <a16:creationId xmlns:a16="http://schemas.microsoft.com/office/drawing/2014/main" id="{AD40D5A2-0B39-4000-AB1D-1C1BFC7ADB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9141" y="3022425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5" name="Google Shape;2275;p59">
            <a:extLst>
              <a:ext uri="{FF2B5EF4-FFF2-40B4-BE49-F238E27FC236}">
                <a16:creationId xmlns:a16="http://schemas.microsoft.com/office/drawing/2014/main" id="{3FAA3802-3A78-4782-B722-C5C8F04A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2913" y="3015596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6" name="Google Shape;2262;p59">
            <a:extLst>
              <a:ext uri="{FF2B5EF4-FFF2-40B4-BE49-F238E27FC236}">
                <a16:creationId xmlns:a16="http://schemas.microsoft.com/office/drawing/2014/main" id="{401A23E5-5582-4653-8BA3-94168AFECBA2}"/>
              </a:ext>
            </a:extLst>
          </p:cNvPr>
          <p:cNvSpPr txBox="1"/>
          <p:nvPr/>
        </p:nvSpPr>
        <p:spPr>
          <a:xfrm>
            <a:off x="3545344" y="3324840"/>
            <a:ext cx="2053311" cy="93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Security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&amp;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Compliance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77" name="Google Shape;2262;p59">
            <a:extLst>
              <a:ext uri="{FF2B5EF4-FFF2-40B4-BE49-F238E27FC236}">
                <a16:creationId xmlns:a16="http://schemas.microsoft.com/office/drawing/2014/main" id="{735F34D5-BDCF-48DC-AD33-3DFD6E46F8B6}"/>
              </a:ext>
            </a:extLst>
          </p:cNvPr>
          <p:cNvSpPr txBox="1"/>
          <p:nvPr/>
        </p:nvSpPr>
        <p:spPr>
          <a:xfrm>
            <a:off x="5202159" y="3358735"/>
            <a:ext cx="1965961" cy="34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Performance</a:t>
            </a:r>
          </a:p>
        </p:txBody>
      </p:sp>
      <p:sp>
        <p:nvSpPr>
          <p:cNvPr id="78" name="Google Shape;2262;p59">
            <a:extLst>
              <a:ext uri="{FF2B5EF4-FFF2-40B4-BE49-F238E27FC236}">
                <a16:creationId xmlns:a16="http://schemas.microsoft.com/office/drawing/2014/main" id="{CB88C565-96CD-4A7F-A034-132D812B5866}"/>
              </a:ext>
            </a:extLst>
          </p:cNvPr>
          <p:cNvSpPr txBox="1"/>
          <p:nvPr/>
        </p:nvSpPr>
        <p:spPr>
          <a:xfrm>
            <a:off x="6917118" y="3322046"/>
            <a:ext cx="2053311" cy="93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Scalability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&amp;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Elasticity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80" name="Google Shape;2278;p59">
            <a:extLst>
              <a:ext uri="{FF2B5EF4-FFF2-40B4-BE49-F238E27FC236}">
                <a16:creationId xmlns:a16="http://schemas.microsoft.com/office/drawing/2014/main" id="{CF2FDD83-94B3-4D5B-9D2E-0CC2D2EEF8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96011" y="3022424"/>
            <a:ext cx="468900" cy="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1" name="Google Shape;2605;p65">
            <a:extLst>
              <a:ext uri="{FF2B5EF4-FFF2-40B4-BE49-F238E27FC236}">
                <a16:creationId xmlns:a16="http://schemas.microsoft.com/office/drawing/2014/main" id="{7A98362C-5623-4B96-92C5-9C8160009CA6}"/>
              </a:ext>
            </a:extLst>
          </p:cNvPr>
          <p:cNvGrpSpPr/>
          <p:nvPr/>
        </p:nvGrpSpPr>
        <p:grpSpPr>
          <a:xfrm>
            <a:off x="1007185" y="2338403"/>
            <a:ext cx="450904" cy="320850"/>
            <a:chOff x="3158000" y="3798203"/>
            <a:chExt cx="478109" cy="340207"/>
          </a:xfrm>
        </p:grpSpPr>
        <p:sp>
          <p:nvSpPr>
            <p:cNvPr id="82" name="Google Shape;2606;p65">
              <a:extLst>
                <a:ext uri="{FF2B5EF4-FFF2-40B4-BE49-F238E27FC236}">
                  <a16:creationId xmlns:a16="http://schemas.microsoft.com/office/drawing/2014/main" id="{9B3C9187-3F7B-4AB4-9D58-6B57A7ECE8A5}"/>
                </a:ext>
              </a:extLst>
            </p:cNvPr>
            <p:cNvSpPr/>
            <p:nvPr/>
          </p:nvSpPr>
          <p:spPr>
            <a:xfrm>
              <a:off x="3212100" y="3830557"/>
              <a:ext cx="368697" cy="229697"/>
            </a:xfrm>
            <a:custGeom>
              <a:avLst/>
              <a:gdLst/>
              <a:ahLst/>
              <a:cxnLst/>
              <a:rect l="l" t="t" r="r" b="b"/>
              <a:pathLst>
                <a:path w="9732" h="6063" extrusionOk="0">
                  <a:moveTo>
                    <a:pt x="483" y="0"/>
                  </a:moveTo>
                  <a:cubicBezTo>
                    <a:pt x="216" y="0"/>
                    <a:pt x="0" y="217"/>
                    <a:pt x="0" y="484"/>
                  </a:cubicBezTo>
                  <a:lnTo>
                    <a:pt x="0" y="5871"/>
                  </a:lnTo>
                  <a:cubicBezTo>
                    <a:pt x="0" y="5977"/>
                    <a:pt x="85" y="6062"/>
                    <a:pt x="191" y="6062"/>
                  </a:cubicBezTo>
                  <a:lnTo>
                    <a:pt x="7041" y="6062"/>
                  </a:lnTo>
                  <a:cubicBezTo>
                    <a:pt x="7061" y="6062"/>
                    <a:pt x="7082" y="6053"/>
                    <a:pt x="7097" y="6038"/>
                  </a:cubicBezTo>
                  <a:cubicBezTo>
                    <a:pt x="7245" y="5884"/>
                    <a:pt x="7137" y="5702"/>
                    <a:pt x="6983" y="5702"/>
                  </a:cubicBezTo>
                  <a:lnTo>
                    <a:pt x="508" y="5702"/>
                  </a:lnTo>
                  <a:cubicBezTo>
                    <a:pt x="445" y="5702"/>
                    <a:pt x="394" y="5651"/>
                    <a:pt x="394" y="5587"/>
                  </a:cubicBezTo>
                  <a:lnTo>
                    <a:pt x="394" y="508"/>
                  </a:lnTo>
                  <a:cubicBezTo>
                    <a:pt x="394" y="445"/>
                    <a:pt x="445" y="393"/>
                    <a:pt x="509" y="393"/>
                  </a:cubicBezTo>
                  <a:lnTo>
                    <a:pt x="9290" y="393"/>
                  </a:lnTo>
                  <a:cubicBezTo>
                    <a:pt x="9353" y="393"/>
                    <a:pt x="9404" y="444"/>
                    <a:pt x="9404" y="508"/>
                  </a:cubicBezTo>
                  <a:lnTo>
                    <a:pt x="9404" y="5588"/>
                  </a:lnTo>
                  <a:cubicBezTo>
                    <a:pt x="9404" y="5651"/>
                    <a:pt x="9353" y="5702"/>
                    <a:pt x="9290" y="5702"/>
                  </a:cubicBezTo>
                  <a:lnTo>
                    <a:pt x="7908" y="5702"/>
                  </a:lnTo>
                  <a:cubicBezTo>
                    <a:pt x="7812" y="5702"/>
                    <a:pt x="7727" y="5771"/>
                    <a:pt x="7719" y="5865"/>
                  </a:cubicBezTo>
                  <a:cubicBezTo>
                    <a:pt x="7710" y="5972"/>
                    <a:pt x="7794" y="6062"/>
                    <a:pt x="7898" y="6062"/>
                  </a:cubicBezTo>
                  <a:lnTo>
                    <a:pt x="9248" y="6062"/>
                  </a:lnTo>
                  <a:cubicBezTo>
                    <a:pt x="9515" y="6062"/>
                    <a:pt x="9731" y="5847"/>
                    <a:pt x="9731" y="5579"/>
                  </a:cubicBezTo>
                  <a:lnTo>
                    <a:pt x="9731" y="484"/>
                  </a:lnTo>
                  <a:cubicBezTo>
                    <a:pt x="9731" y="217"/>
                    <a:pt x="9515" y="0"/>
                    <a:pt x="92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07;p65">
              <a:extLst>
                <a:ext uri="{FF2B5EF4-FFF2-40B4-BE49-F238E27FC236}">
                  <a16:creationId xmlns:a16="http://schemas.microsoft.com/office/drawing/2014/main" id="{74A70263-B57D-42E7-BEF7-DB4D8D4DF883}"/>
                </a:ext>
              </a:extLst>
            </p:cNvPr>
            <p:cNvSpPr/>
            <p:nvPr/>
          </p:nvSpPr>
          <p:spPr>
            <a:xfrm>
              <a:off x="3158000" y="3798203"/>
              <a:ext cx="478109" cy="340207"/>
            </a:xfrm>
            <a:custGeom>
              <a:avLst/>
              <a:gdLst/>
              <a:ahLst/>
              <a:cxnLst/>
              <a:rect l="l" t="t" r="r" b="b"/>
              <a:pathLst>
                <a:path w="12620" h="8980" extrusionOk="0">
                  <a:moveTo>
                    <a:pt x="7424" y="7801"/>
                  </a:moveTo>
                  <a:lnTo>
                    <a:pt x="7424" y="7848"/>
                  </a:lnTo>
                  <a:cubicBezTo>
                    <a:pt x="7424" y="7949"/>
                    <a:pt x="7343" y="8031"/>
                    <a:pt x="7242" y="8031"/>
                  </a:cubicBezTo>
                  <a:lnTo>
                    <a:pt x="5378" y="8031"/>
                  </a:lnTo>
                  <a:cubicBezTo>
                    <a:pt x="5277" y="8031"/>
                    <a:pt x="5196" y="7949"/>
                    <a:pt x="5196" y="7848"/>
                  </a:cubicBezTo>
                  <a:lnTo>
                    <a:pt x="5196" y="7801"/>
                  </a:lnTo>
                  <a:close/>
                  <a:moveTo>
                    <a:pt x="12076" y="7800"/>
                  </a:moveTo>
                  <a:cubicBezTo>
                    <a:pt x="12142" y="7800"/>
                    <a:pt x="12195" y="7854"/>
                    <a:pt x="12195" y="7919"/>
                  </a:cubicBezTo>
                  <a:cubicBezTo>
                    <a:pt x="12197" y="8305"/>
                    <a:pt x="11883" y="8619"/>
                    <a:pt x="11497" y="8619"/>
                  </a:cubicBezTo>
                  <a:lnTo>
                    <a:pt x="1132" y="8619"/>
                  </a:lnTo>
                  <a:cubicBezTo>
                    <a:pt x="746" y="8619"/>
                    <a:pt x="432" y="8305"/>
                    <a:pt x="432" y="7919"/>
                  </a:cubicBezTo>
                  <a:cubicBezTo>
                    <a:pt x="432" y="7854"/>
                    <a:pt x="486" y="7800"/>
                    <a:pt x="551" y="7800"/>
                  </a:cubicBezTo>
                  <a:lnTo>
                    <a:pt x="4833" y="7800"/>
                  </a:lnTo>
                  <a:lnTo>
                    <a:pt x="4833" y="7839"/>
                  </a:lnTo>
                  <a:cubicBezTo>
                    <a:pt x="4833" y="8143"/>
                    <a:pt x="5079" y="8389"/>
                    <a:pt x="5383" y="8389"/>
                  </a:cubicBezTo>
                  <a:lnTo>
                    <a:pt x="7232" y="8389"/>
                  </a:lnTo>
                  <a:cubicBezTo>
                    <a:pt x="7535" y="8389"/>
                    <a:pt x="7781" y="8143"/>
                    <a:pt x="7781" y="7839"/>
                  </a:cubicBezTo>
                  <a:lnTo>
                    <a:pt x="7781" y="7800"/>
                  </a:lnTo>
                  <a:close/>
                  <a:moveTo>
                    <a:pt x="833" y="1"/>
                  </a:moveTo>
                  <a:cubicBezTo>
                    <a:pt x="729" y="1"/>
                    <a:pt x="643" y="85"/>
                    <a:pt x="643" y="192"/>
                  </a:cubicBezTo>
                  <a:lnTo>
                    <a:pt x="643" y="6933"/>
                  </a:lnTo>
                  <a:cubicBezTo>
                    <a:pt x="643" y="7108"/>
                    <a:pt x="696" y="7270"/>
                    <a:pt x="788" y="7405"/>
                  </a:cubicBezTo>
                  <a:lnTo>
                    <a:pt x="493" y="7405"/>
                  </a:lnTo>
                  <a:cubicBezTo>
                    <a:pt x="223" y="7405"/>
                    <a:pt x="1" y="7626"/>
                    <a:pt x="1" y="7898"/>
                  </a:cubicBezTo>
                  <a:cubicBezTo>
                    <a:pt x="1" y="8494"/>
                    <a:pt x="486" y="8980"/>
                    <a:pt x="1081" y="8980"/>
                  </a:cubicBezTo>
                  <a:lnTo>
                    <a:pt x="11537" y="8980"/>
                  </a:lnTo>
                  <a:cubicBezTo>
                    <a:pt x="12133" y="8980"/>
                    <a:pt x="12619" y="8495"/>
                    <a:pt x="12619" y="7898"/>
                  </a:cubicBezTo>
                  <a:cubicBezTo>
                    <a:pt x="12619" y="7629"/>
                    <a:pt x="12398" y="7408"/>
                    <a:pt x="12127" y="7408"/>
                  </a:cubicBezTo>
                  <a:lnTo>
                    <a:pt x="11833" y="7408"/>
                  </a:lnTo>
                  <a:cubicBezTo>
                    <a:pt x="11924" y="7272"/>
                    <a:pt x="11977" y="7110"/>
                    <a:pt x="11977" y="6934"/>
                  </a:cubicBezTo>
                  <a:lnTo>
                    <a:pt x="11977" y="193"/>
                  </a:lnTo>
                  <a:cubicBezTo>
                    <a:pt x="11977" y="88"/>
                    <a:pt x="11892" y="3"/>
                    <a:pt x="11787" y="3"/>
                  </a:cubicBezTo>
                  <a:lnTo>
                    <a:pt x="3808" y="3"/>
                  </a:lnTo>
                  <a:cubicBezTo>
                    <a:pt x="3797" y="3"/>
                    <a:pt x="3786" y="6"/>
                    <a:pt x="3779" y="14"/>
                  </a:cubicBezTo>
                  <a:cubicBezTo>
                    <a:pt x="3612" y="171"/>
                    <a:pt x="3723" y="362"/>
                    <a:pt x="3880" y="362"/>
                  </a:cubicBezTo>
                  <a:lnTo>
                    <a:pt x="11116" y="362"/>
                  </a:lnTo>
                  <a:cubicBezTo>
                    <a:pt x="11375" y="362"/>
                    <a:pt x="11584" y="571"/>
                    <a:pt x="11584" y="831"/>
                  </a:cubicBezTo>
                  <a:lnTo>
                    <a:pt x="11584" y="6937"/>
                  </a:lnTo>
                  <a:cubicBezTo>
                    <a:pt x="11584" y="7196"/>
                    <a:pt x="11375" y="7405"/>
                    <a:pt x="11116" y="7405"/>
                  </a:cubicBezTo>
                  <a:lnTo>
                    <a:pt x="1471" y="7405"/>
                  </a:lnTo>
                  <a:cubicBezTo>
                    <a:pt x="1213" y="7405"/>
                    <a:pt x="1003" y="7196"/>
                    <a:pt x="1003" y="6937"/>
                  </a:cubicBezTo>
                  <a:lnTo>
                    <a:pt x="1003" y="468"/>
                  </a:lnTo>
                  <a:cubicBezTo>
                    <a:pt x="1003" y="409"/>
                    <a:pt x="1051" y="361"/>
                    <a:pt x="1110" y="361"/>
                  </a:cubicBezTo>
                  <a:lnTo>
                    <a:pt x="3041" y="361"/>
                  </a:lnTo>
                  <a:cubicBezTo>
                    <a:pt x="3053" y="361"/>
                    <a:pt x="3063" y="357"/>
                    <a:pt x="3072" y="349"/>
                  </a:cubicBezTo>
                  <a:cubicBezTo>
                    <a:pt x="3234" y="192"/>
                    <a:pt x="3125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08;p65">
              <a:extLst>
                <a:ext uri="{FF2B5EF4-FFF2-40B4-BE49-F238E27FC236}">
                  <a16:creationId xmlns:a16="http://schemas.microsoft.com/office/drawing/2014/main" id="{85F7953E-2E4B-4F04-A606-CFAD1D650436}"/>
                </a:ext>
              </a:extLst>
            </p:cNvPr>
            <p:cNvSpPr/>
            <p:nvPr/>
          </p:nvSpPr>
          <p:spPr>
            <a:xfrm>
              <a:off x="3249265" y="3898788"/>
              <a:ext cx="294253" cy="94447"/>
            </a:xfrm>
            <a:custGeom>
              <a:avLst/>
              <a:gdLst/>
              <a:ahLst/>
              <a:cxnLst/>
              <a:rect l="l" t="t" r="r" b="b"/>
              <a:pathLst>
                <a:path w="7767" h="2493" extrusionOk="0">
                  <a:moveTo>
                    <a:pt x="5114" y="362"/>
                  </a:moveTo>
                  <a:lnTo>
                    <a:pt x="5114" y="2099"/>
                  </a:lnTo>
                  <a:lnTo>
                    <a:pt x="395" y="2099"/>
                  </a:lnTo>
                  <a:lnTo>
                    <a:pt x="395" y="362"/>
                  </a:lnTo>
                  <a:close/>
                  <a:moveTo>
                    <a:pt x="7407" y="362"/>
                  </a:moveTo>
                  <a:lnTo>
                    <a:pt x="7407" y="2099"/>
                  </a:lnTo>
                  <a:lnTo>
                    <a:pt x="5473" y="2099"/>
                  </a:lnTo>
                  <a:lnTo>
                    <a:pt x="5473" y="362"/>
                  </a:lnTo>
                  <a:close/>
                  <a:moveTo>
                    <a:pt x="186" y="1"/>
                  </a:moveTo>
                  <a:cubicBezTo>
                    <a:pt x="83" y="1"/>
                    <a:pt x="1" y="83"/>
                    <a:pt x="1" y="186"/>
                  </a:cubicBezTo>
                  <a:lnTo>
                    <a:pt x="1" y="2308"/>
                  </a:lnTo>
                  <a:cubicBezTo>
                    <a:pt x="1" y="2410"/>
                    <a:pt x="83" y="2492"/>
                    <a:pt x="186" y="2492"/>
                  </a:cubicBezTo>
                  <a:lnTo>
                    <a:pt x="7582" y="2492"/>
                  </a:lnTo>
                  <a:cubicBezTo>
                    <a:pt x="7685" y="2491"/>
                    <a:pt x="7767" y="2409"/>
                    <a:pt x="7767" y="2307"/>
                  </a:cubicBezTo>
                  <a:lnTo>
                    <a:pt x="7767" y="186"/>
                  </a:lnTo>
                  <a:cubicBezTo>
                    <a:pt x="7767" y="83"/>
                    <a:pt x="7685" y="1"/>
                    <a:pt x="7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09;p65">
              <a:extLst>
                <a:ext uri="{FF2B5EF4-FFF2-40B4-BE49-F238E27FC236}">
                  <a16:creationId xmlns:a16="http://schemas.microsoft.com/office/drawing/2014/main" id="{533A61AD-44D8-4A01-86DB-0163A42B771F}"/>
                </a:ext>
              </a:extLst>
            </p:cNvPr>
            <p:cNvSpPr/>
            <p:nvPr/>
          </p:nvSpPr>
          <p:spPr>
            <a:xfrm>
              <a:off x="3276618" y="3926406"/>
              <a:ext cx="13714" cy="38984"/>
            </a:xfrm>
            <a:custGeom>
              <a:avLst/>
              <a:gdLst/>
              <a:ahLst/>
              <a:cxnLst/>
              <a:rect l="l" t="t" r="r" b="b"/>
              <a:pathLst>
                <a:path w="362" h="1029" extrusionOk="0">
                  <a:moveTo>
                    <a:pt x="182" y="1"/>
                  </a:moveTo>
                  <a:cubicBezTo>
                    <a:pt x="81" y="1"/>
                    <a:pt x="1" y="81"/>
                    <a:pt x="1" y="181"/>
                  </a:cubicBezTo>
                  <a:lnTo>
                    <a:pt x="1" y="847"/>
                  </a:lnTo>
                  <a:cubicBezTo>
                    <a:pt x="0" y="947"/>
                    <a:pt x="82" y="1028"/>
                    <a:pt x="181" y="1028"/>
                  </a:cubicBezTo>
                  <a:cubicBezTo>
                    <a:pt x="281" y="1028"/>
                    <a:pt x="362" y="946"/>
                    <a:pt x="362" y="847"/>
                  </a:cubicBezTo>
                  <a:lnTo>
                    <a:pt x="362" y="190"/>
                  </a:lnTo>
                  <a:cubicBezTo>
                    <a:pt x="362" y="94"/>
                    <a:pt x="292" y="9"/>
                    <a:pt x="198" y="2"/>
                  </a:cubicBez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10;p65">
              <a:extLst>
                <a:ext uri="{FF2B5EF4-FFF2-40B4-BE49-F238E27FC236}">
                  <a16:creationId xmlns:a16="http://schemas.microsoft.com/office/drawing/2014/main" id="{6BF308AF-851E-46B4-934D-275E91E5CFC5}"/>
                </a:ext>
              </a:extLst>
            </p:cNvPr>
            <p:cNvSpPr/>
            <p:nvPr/>
          </p:nvSpPr>
          <p:spPr>
            <a:xfrm>
              <a:off x="3468164" y="3921405"/>
              <a:ext cx="51221" cy="49061"/>
            </a:xfrm>
            <a:custGeom>
              <a:avLst/>
              <a:gdLst/>
              <a:ahLst/>
              <a:cxnLst/>
              <a:rect l="l" t="t" r="r" b="b"/>
              <a:pathLst>
                <a:path w="1352" h="1295" extrusionOk="0">
                  <a:moveTo>
                    <a:pt x="545" y="369"/>
                  </a:moveTo>
                  <a:cubicBezTo>
                    <a:pt x="642" y="369"/>
                    <a:pt x="720" y="448"/>
                    <a:pt x="720" y="544"/>
                  </a:cubicBezTo>
                  <a:cubicBezTo>
                    <a:pt x="720" y="636"/>
                    <a:pt x="641" y="720"/>
                    <a:pt x="545" y="720"/>
                  </a:cubicBezTo>
                  <a:cubicBezTo>
                    <a:pt x="448" y="720"/>
                    <a:pt x="370" y="642"/>
                    <a:pt x="370" y="544"/>
                  </a:cubicBezTo>
                  <a:cubicBezTo>
                    <a:pt x="370" y="448"/>
                    <a:pt x="448" y="369"/>
                    <a:pt x="545" y="369"/>
                  </a:cubicBezTo>
                  <a:close/>
                  <a:moveTo>
                    <a:pt x="543" y="1"/>
                  </a:moveTo>
                  <a:cubicBezTo>
                    <a:pt x="244" y="1"/>
                    <a:pt x="1" y="245"/>
                    <a:pt x="1" y="544"/>
                  </a:cubicBezTo>
                  <a:cubicBezTo>
                    <a:pt x="2" y="843"/>
                    <a:pt x="245" y="1088"/>
                    <a:pt x="545" y="1088"/>
                  </a:cubicBezTo>
                  <a:cubicBezTo>
                    <a:pt x="634" y="1088"/>
                    <a:pt x="716" y="1067"/>
                    <a:pt x="792" y="1029"/>
                  </a:cubicBezTo>
                  <a:lnTo>
                    <a:pt x="1022" y="1245"/>
                  </a:lnTo>
                  <a:cubicBezTo>
                    <a:pt x="1057" y="1277"/>
                    <a:pt x="1103" y="1294"/>
                    <a:pt x="1148" y="1294"/>
                  </a:cubicBezTo>
                  <a:cubicBezTo>
                    <a:pt x="1197" y="1294"/>
                    <a:pt x="1245" y="1274"/>
                    <a:pt x="1282" y="1235"/>
                  </a:cubicBezTo>
                  <a:cubicBezTo>
                    <a:pt x="1352" y="1161"/>
                    <a:pt x="1348" y="1044"/>
                    <a:pt x="1273" y="975"/>
                  </a:cubicBezTo>
                  <a:lnTo>
                    <a:pt x="1043" y="760"/>
                  </a:lnTo>
                  <a:cubicBezTo>
                    <a:pt x="1071" y="694"/>
                    <a:pt x="1087" y="622"/>
                    <a:pt x="1087" y="544"/>
                  </a:cubicBezTo>
                  <a:cubicBezTo>
                    <a:pt x="1087" y="245"/>
                    <a:pt x="844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3005;p65">
            <a:extLst>
              <a:ext uri="{FF2B5EF4-FFF2-40B4-BE49-F238E27FC236}">
                <a16:creationId xmlns:a16="http://schemas.microsoft.com/office/drawing/2014/main" id="{40BDC2A6-0022-46CC-BBE9-F0BF6B8A4D23}"/>
              </a:ext>
            </a:extLst>
          </p:cNvPr>
          <p:cNvGrpSpPr/>
          <p:nvPr/>
        </p:nvGrpSpPr>
        <p:grpSpPr>
          <a:xfrm>
            <a:off x="2616512" y="2302019"/>
            <a:ext cx="471485" cy="388118"/>
            <a:chOff x="5553999" y="740543"/>
            <a:chExt cx="476745" cy="422077"/>
          </a:xfrm>
        </p:grpSpPr>
        <p:sp>
          <p:nvSpPr>
            <p:cNvPr id="88" name="Google Shape;3006;p65">
              <a:extLst>
                <a:ext uri="{FF2B5EF4-FFF2-40B4-BE49-F238E27FC236}">
                  <a16:creationId xmlns:a16="http://schemas.microsoft.com/office/drawing/2014/main" id="{9B6EDDE2-86A3-4293-A54C-1FBC3506F58C}"/>
                </a:ext>
              </a:extLst>
            </p:cNvPr>
            <p:cNvSpPr/>
            <p:nvPr/>
          </p:nvSpPr>
          <p:spPr>
            <a:xfrm>
              <a:off x="5553999" y="740543"/>
              <a:ext cx="476745" cy="422077"/>
            </a:xfrm>
            <a:custGeom>
              <a:avLst/>
              <a:gdLst/>
              <a:ahLst/>
              <a:cxnLst/>
              <a:rect l="l" t="t" r="r" b="b"/>
              <a:pathLst>
                <a:path w="12584" h="11141" extrusionOk="0">
                  <a:moveTo>
                    <a:pt x="12223" y="1967"/>
                  </a:moveTo>
                  <a:lnTo>
                    <a:pt x="12223" y="10529"/>
                  </a:lnTo>
                  <a:cubicBezTo>
                    <a:pt x="12223" y="10667"/>
                    <a:pt x="12110" y="10780"/>
                    <a:pt x="11971" y="10780"/>
                  </a:cubicBezTo>
                  <a:lnTo>
                    <a:pt x="613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622" y="1"/>
                  </a:moveTo>
                  <a:cubicBezTo>
                    <a:pt x="278" y="1"/>
                    <a:pt x="1" y="278"/>
                    <a:pt x="1" y="622"/>
                  </a:cubicBezTo>
                  <a:lnTo>
                    <a:pt x="1" y="10520"/>
                  </a:lnTo>
                  <a:cubicBezTo>
                    <a:pt x="1" y="10863"/>
                    <a:pt x="278" y="11140"/>
                    <a:pt x="622" y="11140"/>
                  </a:cubicBezTo>
                  <a:lnTo>
                    <a:pt x="11962" y="11140"/>
                  </a:lnTo>
                  <a:cubicBezTo>
                    <a:pt x="12305" y="11140"/>
                    <a:pt x="12583" y="10863"/>
                    <a:pt x="12583" y="10520"/>
                  </a:cubicBezTo>
                  <a:lnTo>
                    <a:pt x="12583" y="622"/>
                  </a:lnTo>
                  <a:cubicBezTo>
                    <a:pt x="12584" y="278"/>
                    <a:pt x="12305" y="1"/>
                    <a:pt x="11964" y="1"/>
                  </a:cubicBezTo>
                  <a:lnTo>
                    <a:pt x="9236" y="1"/>
                  </a:lnTo>
                  <a:cubicBezTo>
                    <a:pt x="9141" y="1"/>
                    <a:pt x="9055" y="71"/>
                    <a:pt x="9048" y="165"/>
                  </a:cubicBezTo>
                  <a:cubicBezTo>
                    <a:pt x="9038" y="272"/>
                    <a:pt x="9122" y="361"/>
                    <a:pt x="9227" y="361"/>
                  </a:cubicBezTo>
                  <a:lnTo>
                    <a:pt x="11972" y="361"/>
                  </a:lnTo>
                  <a:cubicBezTo>
                    <a:pt x="12111" y="361"/>
                    <a:pt x="12223" y="474"/>
                    <a:pt x="12223" y="612"/>
                  </a:cubicBezTo>
                  <a:lnTo>
                    <a:pt x="12223" y="1574"/>
                  </a:lnTo>
                  <a:lnTo>
                    <a:pt x="362" y="1574"/>
                  </a:lnTo>
                  <a:lnTo>
                    <a:pt x="362" y="553"/>
                  </a:lnTo>
                  <a:cubicBezTo>
                    <a:pt x="362" y="446"/>
                    <a:pt x="448" y="361"/>
                    <a:pt x="554" y="361"/>
                  </a:cubicBezTo>
                  <a:lnTo>
                    <a:pt x="8393" y="361"/>
                  </a:lnTo>
                  <a:cubicBezTo>
                    <a:pt x="8441" y="361"/>
                    <a:pt x="8487" y="337"/>
                    <a:pt x="8514" y="298"/>
                  </a:cubicBezTo>
                  <a:cubicBezTo>
                    <a:pt x="8612" y="154"/>
                    <a:pt x="8508" y="1"/>
                    <a:pt x="83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07;p65">
              <a:extLst>
                <a:ext uri="{FF2B5EF4-FFF2-40B4-BE49-F238E27FC236}">
                  <a16:creationId xmlns:a16="http://schemas.microsoft.com/office/drawing/2014/main" id="{78184304-8A83-43F9-A284-38D1A0AD3D0B}"/>
                </a:ext>
              </a:extLst>
            </p:cNvPr>
            <p:cNvSpPr/>
            <p:nvPr/>
          </p:nvSpPr>
          <p:spPr>
            <a:xfrm>
              <a:off x="5603022" y="767289"/>
              <a:ext cx="18677" cy="18677"/>
            </a:xfrm>
            <a:custGeom>
              <a:avLst/>
              <a:gdLst/>
              <a:ahLst/>
              <a:cxnLst/>
              <a:rect l="l" t="t" r="r" b="b"/>
              <a:pathLst>
                <a:path w="493" h="493" extrusionOk="0">
                  <a:moveTo>
                    <a:pt x="244" y="1"/>
                  </a:moveTo>
                  <a:cubicBezTo>
                    <a:pt x="109" y="1"/>
                    <a:pt x="0" y="111"/>
                    <a:pt x="0" y="247"/>
                  </a:cubicBezTo>
                  <a:cubicBezTo>
                    <a:pt x="0" y="383"/>
                    <a:pt x="110" y="493"/>
                    <a:pt x="246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6" y="1"/>
                  </a:cubicBezTo>
                  <a:cubicBezTo>
                    <a:pt x="246" y="1"/>
                    <a:pt x="245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08;p65">
              <a:extLst>
                <a:ext uri="{FF2B5EF4-FFF2-40B4-BE49-F238E27FC236}">
                  <a16:creationId xmlns:a16="http://schemas.microsoft.com/office/drawing/2014/main" id="{8FDC1D7F-5D90-43EF-A50B-0B76EFF3A691}"/>
                </a:ext>
              </a:extLst>
            </p:cNvPr>
            <p:cNvSpPr/>
            <p:nvPr/>
          </p:nvSpPr>
          <p:spPr>
            <a:xfrm>
              <a:off x="5638710" y="767289"/>
              <a:ext cx="18715" cy="18677"/>
            </a:xfrm>
            <a:custGeom>
              <a:avLst/>
              <a:gdLst/>
              <a:ahLst/>
              <a:cxnLst/>
              <a:rect l="l" t="t" r="r" b="b"/>
              <a:pathLst>
                <a:path w="494" h="493" extrusionOk="0">
                  <a:moveTo>
                    <a:pt x="245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7" y="493"/>
                  </a:cubicBezTo>
                  <a:cubicBezTo>
                    <a:pt x="383" y="493"/>
                    <a:pt x="493" y="383"/>
                    <a:pt x="493" y="247"/>
                  </a:cubicBezTo>
                  <a:cubicBezTo>
                    <a:pt x="493" y="111"/>
                    <a:pt x="383" y="1"/>
                    <a:pt x="247" y="1"/>
                  </a:cubicBezTo>
                  <a:cubicBezTo>
                    <a:pt x="246" y="1"/>
                    <a:pt x="246" y="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09;p65">
              <a:extLst>
                <a:ext uri="{FF2B5EF4-FFF2-40B4-BE49-F238E27FC236}">
                  <a16:creationId xmlns:a16="http://schemas.microsoft.com/office/drawing/2014/main" id="{9FC364AA-D48B-46A9-9979-B1C2A5A11ADC}"/>
                </a:ext>
              </a:extLst>
            </p:cNvPr>
            <p:cNvSpPr/>
            <p:nvPr/>
          </p:nvSpPr>
          <p:spPr>
            <a:xfrm>
              <a:off x="5674511" y="767289"/>
              <a:ext cx="18639" cy="18677"/>
            </a:xfrm>
            <a:custGeom>
              <a:avLst/>
              <a:gdLst/>
              <a:ahLst/>
              <a:cxnLst/>
              <a:rect l="l" t="t" r="r" b="b"/>
              <a:pathLst>
                <a:path w="492" h="493" extrusionOk="0">
                  <a:moveTo>
                    <a:pt x="244" y="1"/>
                  </a:moveTo>
                  <a:cubicBezTo>
                    <a:pt x="110" y="1"/>
                    <a:pt x="1" y="111"/>
                    <a:pt x="1" y="247"/>
                  </a:cubicBezTo>
                  <a:cubicBezTo>
                    <a:pt x="1" y="383"/>
                    <a:pt x="111" y="493"/>
                    <a:pt x="246" y="493"/>
                  </a:cubicBezTo>
                  <a:cubicBezTo>
                    <a:pt x="382" y="493"/>
                    <a:pt x="492" y="383"/>
                    <a:pt x="492" y="247"/>
                  </a:cubicBezTo>
                  <a:cubicBezTo>
                    <a:pt x="492" y="111"/>
                    <a:pt x="382" y="1"/>
                    <a:pt x="246" y="1"/>
                  </a:cubicBezTo>
                  <a:cubicBezTo>
                    <a:pt x="245" y="1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10;p65">
              <a:extLst>
                <a:ext uri="{FF2B5EF4-FFF2-40B4-BE49-F238E27FC236}">
                  <a16:creationId xmlns:a16="http://schemas.microsoft.com/office/drawing/2014/main" id="{3E5184F8-259C-4D1B-91DC-24163B2F43DF}"/>
                </a:ext>
              </a:extLst>
            </p:cNvPr>
            <p:cNvSpPr/>
            <p:nvPr/>
          </p:nvSpPr>
          <p:spPr>
            <a:xfrm>
              <a:off x="5711866" y="985166"/>
              <a:ext cx="53077" cy="61146"/>
            </a:xfrm>
            <a:custGeom>
              <a:avLst/>
              <a:gdLst/>
              <a:ahLst/>
              <a:cxnLst/>
              <a:rect l="l" t="t" r="r" b="b"/>
              <a:pathLst>
                <a:path w="1401" h="1614" extrusionOk="0">
                  <a:moveTo>
                    <a:pt x="700" y="663"/>
                  </a:moveTo>
                  <a:lnTo>
                    <a:pt x="809" y="948"/>
                  </a:lnTo>
                  <a:lnTo>
                    <a:pt x="592" y="948"/>
                  </a:lnTo>
                  <a:lnTo>
                    <a:pt x="700" y="663"/>
                  </a:lnTo>
                  <a:close/>
                  <a:moveTo>
                    <a:pt x="702" y="1"/>
                  </a:moveTo>
                  <a:cubicBezTo>
                    <a:pt x="615" y="1"/>
                    <a:pt x="538" y="53"/>
                    <a:pt x="505" y="134"/>
                  </a:cubicBezTo>
                  <a:cubicBezTo>
                    <a:pt x="505" y="135"/>
                    <a:pt x="504" y="136"/>
                    <a:pt x="504" y="137"/>
                  </a:cubicBezTo>
                  <a:lnTo>
                    <a:pt x="37" y="1364"/>
                  </a:lnTo>
                  <a:cubicBezTo>
                    <a:pt x="0" y="1460"/>
                    <a:pt x="48" y="1565"/>
                    <a:pt x="143" y="1602"/>
                  </a:cubicBezTo>
                  <a:cubicBezTo>
                    <a:pt x="163" y="1610"/>
                    <a:pt x="185" y="1614"/>
                    <a:pt x="207" y="1614"/>
                  </a:cubicBezTo>
                  <a:cubicBezTo>
                    <a:pt x="281" y="1614"/>
                    <a:pt x="352" y="1569"/>
                    <a:pt x="381" y="1496"/>
                  </a:cubicBezTo>
                  <a:lnTo>
                    <a:pt x="452" y="1309"/>
                  </a:lnTo>
                  <a:lnTo>
                    <a:pt x="948" y="1309"/>
                  </a:lnTo>
                  <a:lnTo>
                    <a:pt x="1016" y="1488"/>
                  </a:lnTo>
                  <a:cubicBezTo>
                    <a:pt x="1044" y="1563"/>
                    <a:pt x="1116" y="1613"/>
                    <a:pt x="1192" y="1613"/>
                  </a:cubicBezTo>
                  <a:cubicBezTo>
                    <a:pt x="1206" y="1613"/>
                    <a:pt x="1219" y="1612"/>
                    <a:pt x="1233" y="1608"/>
                  </a:cubicBezTo>
                  <a:cubicBezTo>
                    <a:pt x="1343" y="1581"/>
                    <a:pt x="1400" y="1467"/>
                    <a:pt x="1363" y="1363"/>
                  </a:cubicBezTo>
                  <a:lnTo>
                    <a:pt x="901" y="139"/>
                  </a:lnTo>
                  <a:cubicBezTo>
                    <a:pt x="901" y="137"/>
                    <a:pt x="900" y="135"/>
                    <a:pt x="898" y="134"/>
                  </a:cubicBezTo>
                  <a:cubicBezTo>
                    <a:pt x="865" y="53"/>
                    <a:pt x="788" y="1"/>
                    <a:pt x="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11;p65">
              <a:extLst>
                <a:ext uri="{FF2B5EF4-FFF2-40B4-BE49-F238E27FC236}">
                  <a16:creationId xmlns:a16="http://schemas.microsoft.com/office/drawing/2014/main" id="{AE39F350-E050-42DA-A5BB-92C49ECAC174}"/>
                </a:ext>
              </a:extLst>
            </p:cNvPr>
            <p:cNvSpPr/>
            <p:nvPr/>
          </p:nvSpPr>
          <p:spPr>
            <a:xfrm>
              <a:off x="5861890" y="985810"/>
              <a:ext cx="45955" cy="60275"/>
            </a:xfrm>
            <a:custGeom>
              <a:avLst/>
              <a:gdLst/>
              <a:ahLst/>
              <a:cxnLst/>
              <a:rect l="l" t="t" r="r" b="b"/>
              <a:pathLst>
                <a:path w="1213" h="1591" extrusionOk="0">
                  <a:moveTo>
                    <a:pt x="186" y="1"/>
                  </a:moveTo>
                  <a:cubicBezTo>
                    <a:pt x="149" y="1"/>
                    <a:pt x="111" y="12"/>
                    <a:pt x="77" y="36"/>
                  </a:cubicBezTo>
                  <a:cubicBezTo>
                    <a:pt x="27" y="72"/>
                    <a:pt x="0" y="129"/>
                    <a:pt x="0" y="190"/>
                  </a:cubicBezTo>
                  <a:lnTo>
                    <a:pt x="0" y="1402"/>
                  </a:lnTo>
                  <a:cubicBezTo>
                    <a:pt x="0" y="1497"/>
                    <a:pt x="69" y="1583"/>
                    <a:pt x="164" y="1590"/>
                  </a:cubicBezTo>
                  <a:cubicBezTo>
                    <a:pt x="169" y="1591"/>
                    <a:pt x="175" y="1591"/>
                    <a:pt x="180" y="1591"/>
                  </a:cubicBezTo>
                  <a:cubicBezTo>
                    <a:pt x="280" y="1591"/>
                    <a:pt x="360" y="1510"/>
                    <a:pt x="360" y="1411"/>
                  </a:cubicBezTo>
                  <a:lnTo>
                    <a:pt x="360" y="774"/>
                  </a:lnTo>
                  <a:lnTo>
                    <a:pt x="854" y="1490"/>
                  </a:lnTo>
                  <a:cubicBezTo>
                    <a:pt x="901" y="1558"/>
                    <a:pt x="963" y="1582"/>
                    <a:pt x="1019" y="1582"/>
                  </a:cubicBezTo>
                  <a:cubicBezTo>
                    <a:pt x="1040" y="1582"/>
                    <a:pt x="1059" y="1579"/>
                    <a:pt x="1077" y="1573"/>
                  </a:cubicBezTo>
                  <a:cubicBezTo>
                    <a:pt x="1108" y="1563"/>
                    <a:pt x="1213" y="1519"/>
                    <a:pt x="1213" y="1369"/>
                  </a:cubicBezTo>
                  <a:lnTo>
                    <a:pt x="1213" y="183"/>
                  </a:lnTo>
                  <a:cubicBezTo>
                    <a:pt x="1213" y="83"/>
                    <a:pt x="1132" y="2"/>
                    <a:pt x="1033" y="2"/>
                  </a:cubicBezTo>
                  <a:cubicBezTo>
                    <a:pt x="933" y="2"/>
                    <a:pt x="853" y="83"/>
                    <a:pt x="853" y="183"/>
                  </a:cubicBezTo>
                  <a:lnTo>
                    <a:pt x="853" y="825"/>
                  </a:lnTo>
                  <a:lnTo>
                    <a:pt x="338" y="81"/>
                  </a:lnTo>
                  <a:cubicBezTo>
                    <a:pt x="303" y="30"/>
                    <a:pt x="245" y="1"/>
                    <a:pt x="1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12;p65">
              <a:extLst>
                <a:ext uri="{FF2B5EF4-FFF2-40B4-BE49-F238E27FC236}">
                  <a16:creationId xmlns:a16="http://schemas.microsoft.com/office/drawing/2014/main" id="{56ADDC99-9704-4F8D-A674-77B2DE993458}"/>
                </a:ext>
              </a:extLst>
            </p:cNvPr>
            <p:cNvSpPr/>
            <p:nvPr/>
          </p:nvSpPr>
          <p:spPr>
            <a:xfrm>
              <a:off x="5607417" y="986416"/>
              <a:ext cx="29891" cy="61109"/>
            </a:xfrm>
            <a:custGeom>
              <a:avLst/>
              <a:gdLst/>
              <a:ahLst/>
              <a:cxnLst/>
              <a:rect l="l" t="t" r="r" b="b"/>
              <a:pathLst>
                <a:path w="789" h="1613" extrusionOk="0">
                  <a:moveTo>
                    <a:pt x="181" y="0"/>
                  </a:moveTo>
                  <a:cubicBezTo>
                    <a:pt x="82" y="0"/>
                    <a:pt x="2" y="82"/>
                    <a:pt x="2" y="184"/>
                  </a:cubicBezTo>
                  <a:lnTo>
                    <a:pt x="2" y="1428"/>
                  </a:lnTo>
                  <a:cubicBezTo>
                    <a:pt x="1" y="1517"/>
                    <a:pt x="64" y="1596"/>
                    <a:pt x="150" y="1612"/>
                  </a:cubicBezTo>
                  <a:cubicBezTo>
                    <a:pt x="150" y="1612"/>
                    <a:pt x="292" y="1613"/>
                    <a:pt x="428" y="1613"/>
                  </a:cubicBezTo>
                  <a:cubicBezTo>
                    <a:pt x="496" y="1613"/>
                    <a:pt x="562" y="1613"/>
                    <a:pt x="609" y="1612"/>
                  </a:cubicBezTo>
                  <a:cubicBezTo>
                    <a:pt x="709" y="1612"/>
                    <a:pt x="788" y="1528"/>
                    <a:pt x="788" y="1427"/>
                  </a:cubicBezTo>
                  <a:cubicBezTo>
                    <a:pt x="788" y="1326"/>
                    <a:pt x="706" y="1243"/>
                    <a:pt x="607" y="1243"/>
                  </a:cubicBezTo>
                  <a:lnTo>
                    <a:pt x="606" y="1243"/>
                  </a:lnTo>
                  <a:cubicBezTo>
                    <a:pt x="522" y="1243"/>
                    <a:pt x="434" y="1244"/>
                    <a:pt x="361" y="1244"/>
                  </a:cubicBezTo>
                  <a:lnTo>
                    <a:pt x="361" y="191"/>
                  </a:lnTo>
                  <a:cubicBezTo>
                    <a:pt x="361" y="95"/>
                    <a:pt x="292" y="10"/>
                    <a:pt x="197" y="1"/>
                  </a:cubicBezTo>
                  <a:cubicBezTo>
                    <a:pt x="192" y="1"/>
                    <a:pt x="187" y="0"/>
                    <a:pt x="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13;p65">
              <a:extLst>
                <a:ext uri="{FF2B5EF4-FFF2-40B4-BE49-F238E27FC236}">
                  <a16:creationId xmlns:a16="http://schemas.microsoft.com/office/drawing/2014/main" id="{C82DE12D-0F0F-40B5-8F6E-AA0D6E06CABE}"/>
                </a:ext>
              </a:extLst>
            </p:cNvPr>
            <p:cNvSpPr/>
            <p:nvPr/>
          </p:nvSpPr>
          <p:spPr>
            <a:xfrm>
              <a:off x="5833325" y="987894"/>
              <a:ext cx="13714" cy="57661"/>
            </a:xfrm>
            <a:custGeom>
              <a:avLst/>
              <a:gdLst/>
              <a:ahLst/>
              <a:cxnLst/>
              <a:rect l="l" t="t" r="r" b="b"/>
              <a:pathLst>
                <a:path w="362" h="1522" extrusionOk="0">
                  <a:moveTo>
                    <a:pt x="181" y="1"/>
                  </a:moveTo>
                  <a:cubicBezTo>
                    <a:pt x="82" y="1"/>
                    <a:pt x="0" y="83"/>
                    <a:pt x="0" y="182"/>
                  </a:cubicBezTo>
                  <a:lnTo>
                    <a:pt x="0" y="1332"/>
                  </a:lnTo>
                  <a:cubicBezTo>
                    <a:pt x="0" y="1428"/>
                    <a:pt x="69" y="1513"/>
                    <a:pt x="163" y="1521"/>
                  </a:cubicBezTo>
                  <a:cubicBezTo>
                    <a:pt x="169" y="1521"/>
                    <a:pt x="175" y="1521"/>
                    <a:pt x="180" y="1521"/>
                  </a:cubicBezTo>
                  <a:cubicBezTo>
                    <a:pt x="280" y="1521"/>
                    <a:pt x="360" y="1441"/>
                    <a:pt x="360" y="1341"/>
                  </a:cubicBezTo>
                  <a:lnTo>
                    <a:pt x="360" y="181"/>
                  </a:lnTo>
                  <a:cubicBezTo>
                    <a:pt x="361" y="80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14;p65">
              <a:extLst>
                <a:ext uri="{FF2B5EF4-FFF2-40B4-BE49-F238E27FC236}">
                  <a16:creationId xmlns:a16="http://schemas.microsoft.com/office/drawing/2014/main" id="{7B77D688-8D92-405B-BC45-F25827A6C941}"/>
                </a:ext>
              </a:extLst>
            </p:cNvPr>
            <p:cNvSpPr/>
            <p:nvPr/>
          </p:nvSpPr>
          <p:spPr>
            <a:xfrm>
              <a:off x="5775020" y="987553"/>
              <a:ext cx="45348" cy="59669"/>
            </a:xfrm>
            <a:custGeom>
              <a:avLst/>
              <a:gdLst/>
              <a:ahLst/>
              <a:cxnLst/>
              <a:rect l="l" t="t" r="r" b="b"/>
              <a:pathLst>
                <a:path w="1197" h="1575" extrusionOk="0">
                  <a:moveTo>
                    <a:pt x="514" y="361"/>
                  </a:moveTo>
                  <a:cubicBezTo>
                    <a:pt x="795" y="361"/>
                    <a:pt x="817" y="681"/>
                    <a:pt x="817" y="780"/>
                  </a:cubicBezTo>
                  <a:cubicBezTo>
                    <a:pt x="816" y="985"/>
                    <a:pt x="725" y="1194"/>
                    <a:pt x="521" y="1198"/>
                  </a:cubicBezTo>
                  <a:cubicBezTo>
                    <a:pt x="482" y="1199"/>
                    <a:pt x="419" y="1199"/>
                    <a:pt x="359" y="1199"/>
                  </a:cubicBezTo>
                  <a:cubicBezTo>
                    <a:pt x="359" y="1058"/>
                    <a:pt x="357" y="506"/>
                    <a:pt x="357" y="361"/>
                  </a:cubicBezTo>
                  <a:close/>
                  <a:moveTo>
                    <a:pt x="184" y="0"/>
                  </a:moveTo>
                  <a:cubicBezTo>
                    <a:pt x="136" y="0"/>
                    <a:pt x="89" y="20"/>
                    <a:pt x="55" y="55"/>
                  </a:cubicBezTo>
                  <a:cubicBezTo>
                    <a:pt x="20" y="88"/>
                    <a:pt x="1" y="136"/>
                    <a:pt x="1" y="186"/>
                  </a:cubicBezTo>
                  <a:lnTo>
                    <a:pt x="4" y="1391"/>
                  </a:lnTo>
                  <a:cubicBezTo>
                    <a:pt x="4" y="1440"/>
                    <a:pt x="24" y="1487"/>
                    <a:pt x="57" y="1521"/>
                  </a:cubicBezTo>
                  <a:cubicBezTo>
                    <a:pt x="92" y="1555"/>
                    <a:pt x="139" y="1575"/>
                    <a:pt x="187" y="1575"/>
                  </a:cubicBezTo>
                  <a:cubicBezTo>
                    <a:pt x="197" y="1575"/>
                    <a:pt x="440" y="1574"/>
                    <a:pt x="538" y="1571"/>
                  </a:cubicBezTo>
                  <a:cubicBezTo>
                    <a:pt x="919" y="1565"/>
                    <a:pt x="1195" y="1235"/>
                    <a:pt x="1195" y="788"/>
                  </a:cubicBezTo>
                  <a:cubicBezTo>
                    <a:pt x="1197" y="317"/>
                    <a:pt x="926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15;p65">
              <a:extLst>
                <a:ext uri="{FF2B5EF4-FFF2-40B4-BE49-F238E27FC236}">
                  <a16:creationId xmlns:a16="http://schemas.microsoft.com/office/drawing/2014/main" id="{03F4F5AE-26C8-4B1E-BB3D-A54236904E0D}"/>
                </a:ext>
              </a:extLst>
            </p:cNvPr>
            <p:cNvSpPr/>
            <p:nvPr/>
          </p:nvSpPr>
          <p:spPr>
            <a:xfrm>
              <a:off x="5909701" y="986795"/>
              <a:ext cx="66678" cy="59820"/>
            </a:xfrm>
            <a:custGeom>
              <a:avLst/>
              <a:gdLst/>
              <a:ahLst/>
              <a:cxnLst/>
              <a:rect l="l" t="t" r="r" b="b"/>
              <a:pathLst>
                <a:path w="1760" h="1579" extrusionOk="0">
                  <a:moveTo>
                    <a:pt x="1054" y="1"/>
                  </a:moveTo>
                  <a:cubicBezTo>
                    <a:pt x="860" y="1"/>
                    <a:pt x="658" y="71"/>
                    <a:pt x="478" y="220"/>
                  </a:cubicBezTo>
                  <a:cubicBezTo>
                    <a:pt x="466" y="232"/>
                    <a:pt x="455" y="244"/>
                    <a:pt x="445" y="256"/>
                  </a:cubicBezTo>
                  <a:cubicBezTo>
                    <a:pt x="0" y="893"/>
                    <a:pt x="448" y="1579"/>
                    <a:pt x="1054" y="1579"/>
                  </a:cubicBezTo>
                  <a:cubicBezTo>
                    <a:pt x="1470" y="1579"/>
                    <a:pt x="1760" y="1254"/>
                    <a:pt x="1760" y="790"/>
                  </a:cubicBezTo>
                  <a:cubicBezTo>
                    <a:pt x="1760" y="691"/>
                    <a:pt x="1679" y="610"/>
                    <a:pt x="1580" y="610"/>
                  </a:cubicBezTo>
                  <a:lnTo>
                    <a:pt x="1146" y="610"/>
                  </a:lnTo>
                  <a:cubicBezTo>
                    <a:pt x="1136" y="610"/>
                    <a:pt x="1125" y="614"/>
                    <a:pt x="1117" y="622"/>
                  </a:cubicBezTo>
                  <a:cubicBezTo>
                    <a:pt x="953" y="779"/>
                    <a:pt x="1062" y="971"/>
                    <a:pt x="1216" y="971"/>
                  </a:cubicBezTo>
                  <a:lnTo>
                    <a:pt x="1376" y="971"/>
                  </a:lnTo>
                  <a:cubicBezTo>
                    <a:pt x="1323" y="1151"/>
                    <a:pt x="1185" y="1219"/>
                    <a:pt x="1056" y="1219"/>
                  </a:cubicBezTo>
                  <a:cubicBezTo>
                    <a:pt x="727" y="1219"/>
                    <a:pt x="483" y="847"/>
                    <a:pt x="724" y="501"/>
                  </a:cubicBezTo>
                  <a:cubicBezTo>
                    <a:pt x="729" y="493"/>
                    <a:pt x="737" y="487"/>
                    <a:pt x="743" y="480"/>
                  </a:cubicBezTo>
                  <a:cubicBezTo>
                    <a:pt x="840" y="399"/>
                    <a:pt x="950" y="361"/>
                    <a:pt x="1055" y="361"/>
                  </a:cubicBezTo>
                  <a:cubicBezTo>
                    <a:pt x="1161" y="361"/>
                    <a:pt x="1262" y="399"/>
                    <a:pt x="1341" y="471"/>
                  </a:cubicBezTo>
                  <a:cubicBezTo>
                    <a:pt x="1349" y="478"/>
                    <a:pt x="1359" y="481"/>
                    <a:pt x="1369" y="481"/>
                  </a:cubicBezTo>
                  <a:cubicBezTo>
                    <a:pt x="1370" y="481"/>
                    <a:pt x="1372" y="481"/>
                    <a:pt x="1373" y="481"/>
                  </a:cubicBezTo>
                  <a:cubicBezTo>
                    <a:pt x="1606" y="448"/>
                    <a:pt x="1625" y="223"/>
                    <a:pt x="1496" y="136"/>
                  </a:cubicBezTo>
                  <a:cubicBezTo>
                    <a:pt x="1365" y="48"/>
                    <a:pt x="1212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16;p65">
              <a:extLst>
                <a:ext uri="{FF2B5EF4-FFF2-40B4-BE49-F238E27FC236}">
                  <a16:creationId xmlns:a16="http://schemas.microsoft.com/office/drawing/2014/main" id="{BB793DA4-F245-4108-B6FA-D24AA32B45AE}"/>
                </a:ext>
              </a:extLst>
            </p:cNvPr>
            <p:cNvSpPr/>
            <p:nvPr/>
          </p:nvSpPr>
          <p:spPr>
            <a:xfrm>
              <a:off x="5644771" y="985772"/>
              <a:ext cx="61109" cy="61146"/>
            </a:xfrm>
            <a:custGeom>
              <a:avLst/>
              <a:gdLst/>
              <a:ahLst/>
              <a:cxnLst/>
              <a:rect l="l" t="t" r="r" b="b"/>
              <a:pathLst>
                <a:path w="1613" h="1614" extrusionOk="0">
                  <a:moveTo>
                    <a:pt x="807" y="369"/>
                  </a:moveTo>
                  <a:cubicBezTo>
                    <a:pt x="1048" y="369"/>
                    <a:pt x="1244" y="565"/>
                    <a:pt x="1244" y="807"/>
                  </a:cubicBezTo>
                  <a:cubicBezTo>
                    <a:pt x="1244" y="1050"/>
                    <a:pt x="1048" y="1246"/>
                    <a:pt x="807" y="1246"/>
                  </a:cubicBezTo>
                  <a:cubicBezTo>
                    <a:pt x="566" y="1246"/>
                    <a:pt x="368" y="1050"/>
                    <a:pt x="368" y="807"/>
                  </a:cubicBezTo>
                  <a:cubicBezTo>
                    <a:pt x="368" y="566"/>
                    <a:pt x="564" y="369"/>
                    <a:pt x="807" y="369"/>
                  </a:cubicBezTo>
                  <a:close/>
                  <a:moveTo>
                    <a:pt x="807" y="0"/>
                  </a:moveTo>
                  <a:cubicBezTo>
                    <a:pt x="361" y="0"/>
                    <a:pt x="0" y="362"/>
                    <a:pt x="0" y="807"/>
                  </a:cubicBezTo>
                  <a:cubicBezTo>
                    <a:pt x="0" y="1252"/>
                    <a:pt x="361" y="1613"/>
                    <a:pt x="807" y="1613"/>
                  </a:cubicBezTo>
                  <a:cubicBezTo>
                    <a:pt x="1252" y="1613"/>
                    <a:pt x="1613" y="1252"/>
                    <a:pt x="1613" y="807"/>
                  </a:cubicBezTo>
                  <a:cubicBezTo>
                    <a:pt x="1613" y="364"/>
                    <a:pt x="1252" y="0"/>
                    <a:pt x="8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17;p65">
              <a:extLst>
                <a:ext uri="{FF2B5EF4-FFF2-40B4-BE49-F238E27FC236}">
                  <a16:creationId xmlns:a16="http://schemas.microsoft.com/office/drawing/2014/main" id="{E3E6DB52-5E48-41B3-B74B-941C36BFFC3E}"/>
                </a:ext>
              </a:extLst>
            </p:cNvPr>
            <p:cNvSpPr/>
            <p:nvPr/>
          </p:nvSpPr>
          <p:spPr>
            <a:xfrm>
              <a:off x="5607379" y="916746"/>
              <a:ext cx="369985" cy="47318"/>
            </a:xfrm>
            <a:custGeom>
              <a:avLst/>
              <a:gdLst/>
              <a:ahLst/>
              <a:cxnLst/>
              <a:rect l="l" t="t" r="r" b="b"/>
              <a:pathLst>
                <a:path w="9766" h="1249" extrusionOk="0">
                  <a:moveTo>
                    <a:pt x="2131" y="363"/>
                  </a:moveTo>
                  <a:lnTo>
                    <a:pt x="2131" y="887"/>
                  </a:lnTo>
                  <a:lnTo>
                    <a:pt x="362" y="887"/>
                  </a:lnTo>
                  <a:lnTo>
                    <a:pt x="362" y="363"/>
                  </a:lnTo>
                  <a:close/>
                  <a:moveTo>
                    <a:pt x="185" y="1"/>
                  </a:moveTo>
                  <a:cubicBezTo>
                    <a:pt x="83" y="1"/>
                    <a:pt x="0" y="84"/>
                    <a:pt x="0" y="186"/>
                  </a:cubicBezTo>
                  <a:lnTo>
                    <a:pt x="0" y="1065"/>
                  </a:lnTo>
                  <a:cubicBezTo>
                    <a:pt x="2" y="1166"/>
                    <a:pt x="84" y="1246"/>
                    <a:pt x="187" y="1246"/>
                  </a:cubicBezTo>
                  <a:lnTo>
                    <a:pt x="3188" y="1246"/>
                  </a:lnTo>
                  <a:cubicBezTo>
                    <a:pt x="3283" y="1246"/>
                    <a:pt x="3368" y="1177"/>
                    <a:pt x="3376" y="1083"/>
                  </a:cubicBezTo>
                  <a:cubicBezTo>
                    <a:pt x="3386" y="976"/>
                    <a:pt x="3301" y="887"/>
                    <a:pt x="3196" y="887"/>
                  </a:cubicBezTo>
                  <a:lnTo>
                    <a:pt x="2525" y="887"/>
                  </a:lnTo>
                  <a:lnTo>
                    <a:pt x="2525" y="363"/>
                  </a:lnTo>
                  <a:lnTo>
                    <a:pt x="9406" y="363"/>
                  </a:lnTo>
                  <a:lnTo>
                    <a:pt x="9406" y="887"/>
                  </a:lnTo>
                  <a:lnTo>
                    <a:pt x="4075" y="887"/>
                  </a:lnTo>
                  <a:cubicBezTo>
                    <a:pt x="3987" y="887"/>
                    <a:pt x="3906" y="944"/>
                    <a:pt x="3889" y="1031"/>
                  </a:cubicBezTo>
                  <a:cubicBezTo>
                    <a:pt x="3865" y="1146"/>
                    <a:pt x="3955" y="1248"/>
                    <a:pt x="4069" y="1248"/>
                  </a:cubicBezTo>
                  <a:lnTo>
                    <a:pt x="9582" y="1248"/>
                  </a:lnTo>
                  <a:cubicBezTo>
                    <a:pt x="9683" y="1248"/>
                    <a:pt x="9766" y="1166"/>
                    <a:pt x="9766" y="1063"/>
                  </a:cubicBezTo>
                  <a:lnTo>
                    <a:pt x="9766" y="186"/>
                  </a:lnTo>
                  <a:cubicBezTo>
                    <a:pt x="9766" y="84"/>
                    <a:pt x="9683" y="1"/>
                    <a:pt x="9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2928;p65">
            <a:extLst>
              <a:ext uri="{FF2B5EF4-FFF2-40B4-BE49-F238E27FC236}">
                <a16:creationId xmlns:a16="http://schemas.microsoft.com/office/drawing/2014/main" id="{AAE9AC1A-0087-4816-A248-737EB7A085D3}"/>
              </a:ext>
            </a:extLst>
          </p:cNvPr>
          <p:cNvSpPr/>
          <p:nvPr/>
        </p:nvSpPr>
        <p:spPr>
          <a:xfrm>
            <a:off x="4242247" y="2261074"/>
            <a:ext cx="449631" cy="449452"/>
          </a:xfrm>
          <a:custGeom>
            <a:avLst/>
            <a:gdLst/>
            <a:ahLst/>
            <a:cxnLst/>
            <a:rect l="l" t="t" r="r" b="b"/>
            <a:pathLst>
              <a:path w="12585" h="12580" extrusionOk="0">
                <a:moveTo>
                  <a:pt x="6286" y="455"/>
                </a:moveTo>
                <a:cubicBezTo>
                  <a:pt x="6398" y="564"/>
                  <a:pt x="6576" y="711"/>
                  <a:pt x="6821" y="842"/>
                </a:cubicBezTo>
                <a:cubicBezTo>
                  <a:pt x="7117" y="1002"/>
                  <a:pt x="7560" y="1163"/>
                  <a:pt x="8143" y="1163"/>
                </a:cubicBezTo>
                <a:cubicBezTo>
                  <a:pt x="8305" y="1163"/>
                  <a:pt x="8478" y="1150"/>
                  <a:pt x="8661" y="1122"/>
                </a:cubicBezTo>
                <a:lnTo>
                  <a:pt x="8661" y="1122"/>
                </a:lnTo>
                <a:cubicBezTo>
                  <a:pt x="8686" y="1465"/>
                  <a:pt x="8708" y="2225"/>
                  <a:pt x="8530" y="3067"/>
                </a:cubicBezTo>
                <a:cubicBezTo>
                  <a:pt x="8391" y="3730"/>
                  <a:pt x="8153" y="4311"/>
                  <a:pt x="7828" y="4796"/>
                </a:cubicBezTo>
                <a:cubicBezTo>
                  <a:pt x="7440" y="5373"/>
                  <a:pt x="6921" y="5814"/>
                  <a:pt x="6286" y="6105"/>
                </a:cubicBezTo>
                <a:cubicBezTo>
                  <a:pt x="5652" y="5814"/>
                  <a:pt x="5134" y="5376"/>
                  <a:pt x="4746" y="4800"/>
                </a:cubicBezTo>
                <a:cubicBezTo>
                  <a:pt x="4421" y="4318"/>
                  <a:pt x="4184" y="3738"/>
                  <a:pt x="4042" y="3075"/>
                </a:cubicBezTo>
                <a:cubicBezTo>
                  <a:pt x="3862" y="2232"/>
                  <a:pt x="3884" y="1466"/>
                  <a:pt x="3909" y="1122"/>
                </a:cubicBezTo>
                <a:lnTo>
                  <a:pt x="3909" y="1122"/>
                </a:lnTo>
                <a:cubicBezTo>
                  <a:pt x="4092" y="1150"/>
                  <a:pt x="4265" y="1163"/>
                  <a:pt x="4427" y="1163"/>
                </a:cubicBezTo>
                <a:cubicBezTo>
                  <a:pt x="5009" y="1163"/>
                  <a:pt x="5453" y="1002"/>
                  <a:pt x="5749" y="842"/>
                </a:cubicBezTo>
                <a:cubicBezTo>
                  <a:pt x="5994" y="710"/>
                  <a:pt x="6173" y="564"/>
                  <a:pt x="6286" y="455"/>
                </a:cubicBezTo>
                <a:close/>
                <a:moveTo>
                  <a:pt x="11907" y="2488"/>
                </a:moveTo>
                <a:cubicBezTo>
                  <a:pt x="12065" y="2488"/>
                  <a:pt x="12193" y="2615"/>
                  <a:pt x="12193" y="2773"/>
                </a:cubicBezTo>
                <a:lnTo>
                  <a:pt x="12191" y="9239"/>
                </a:lnTo>
                <a:lnTo>
                  <a:pt x="11733" y="9239"/>
                </a:lnTo>
                <a:lnTo>
                  <a:pt x="11733" y="6384"/>
                </a:lnTo>
                <a:cubicBezTo>
                  <a:pt x="11733" y="6296"/>
                  <a:pt x="11675" y="6216"/>
                  <a:pt x="11588" y="6198"/>
                </a:cubicBezTo>
                <a:cubicBezTo>
                  <a:pt x="11576" y="6196"/>
                  <a:pt x="11563" y="6194"/>
                  <a:pt x="11551" y="6194"/>
                </a:cubicBezTo>
                <a:cubicBezTo>
                  <a:pt x="11452" y="6194"/>
                  <a:pt x="11372" y="6277"/>
                  <a:pt x="11372" y="6379"/>
                </a:cubicBezTo>
                <a:lnTo>
                  <a:pt x="11372" y="9205"/>
                </a:lnTo>
                <a:lnTo>
                  <a:pt x="1182" y="9205"/>
                </a:lnTo>
                <a:lnTo>
                  <a:pt x="1182" y="3372"/>
                </a:lnTo>
                <a:cubicBezTo>
                  <a:pt x="1182" y="3336"/>
                  <a:pt x="1210" y="3307"/>
                  <a:pt x="1246" y="3307"/>
                </a:cubicBezTo>
                <a:lnTo>
                  <a:pt x="3711" y="3307"/>
                </a:lnTo>
                <a:cubicBezTo>
                  <a:pt x="3866" y="3940"/>
                  <a:pt x="4105" y="4504"/>
                  <a:pt x="4427" y="4981"/>
                </a:cubicBezTo>
                <a:cubicBezTo>
                  <a:pt x="4870" y="5641"/>
                  <a:pt x="5469" y="6139"/>
                  <a:pt x="6204" y="6459"/>
                </a:cubicBezTo>
                <a:cubicBezTo>
                  <a:pt x="6226" y="6469"/>
                  <a:pt x="6252" y="6474"/>
                  <a:pt x="6278" y="6474"/>
                </a:cubicBezTo>
                <a:cubicBezTo>
                  <a:pt x="6303" y="6474"/>
                  <a:pt x="6329" y="6469"/>
                  <a:pt x="6351" y="6459"/>
                </a:cubicBezTo>
                <a:cubicBezTo>
                  <a:pt x="7087" y="6139"/>
                  <a:pt x="7685" y="5642"/>
                  <a:pt x="8129" y="4981"/>
                </a:cubicBezTo>
                <a:cubicBezTo>
                  <a:pt x="8449" y="4504"/>
                  <a:pt x="8689" y="3940"/>
                  <a:pt x="8843" y="3307"/>
                </a:cubicBezTo>
                <a:lnTo>
                  <a:pt x="11309" y="3307"/>
                </a:lnTo>
                <a:cubicBezTo>
                  <a:pt x="11344" y="3307"/>
                  <a:pt x="11373" y="3336"/>
                  <a:pt x="11373" y="3372"/>
                </a:cubicBezTo>
                <a:lnTo>
                  <a:pt x="11373" y="5597"/>
                </a:lnTo>
                <a:cubicBezTo>
                  <a:pt x="11373" y="5683"/>
                  <a:pt x="11429" y="5763"/>
                  <a:pt x="11514" y="5782"/>
                </a:cubicBezTo>
                <a:cubicBezTo>
                  <a:pt x="11527" y="5785"/>
                  <a:pt x="11541" y="5786"/>
                  <a:pt x="11553" y="5786"/>
                </a:cubicBezTo>
                <a:cubicBezTo>
                  <a:pt x="11653" y="5786"/>
                  <a:pt x="11734" y="5701"/>
                  <a:pt x="11734" y="5597"/>
                </a:cubicBezTo>
                <a:lnTo>
                  <a:pt x="11734" y="3411"/>
                </a:lnTo>
                <a:cubicBezTo>
                  <a:pt x="11734" y="3173"/>
                  <a:pt x="11540" y="2979"/>
                  <a:pt x="11300" y="2979"/>
                </a:cubicBezTo>
                <a:lnTo>
                  <a:pt x="8978" y="2979"/>
                </a:lnTo>
                <a:cubicBezTo>
                  <a:pt x="9009" y="2809"/>
                  <a:pt x="9031" y="2645"/>
                  <a:pt x="9047" y="2488"/>
                </a:cubicBezTo>
                <a:close/>
                <a:moveTo>
                  <a:pt x="3637" y="2491"/>
                </a:moveTo>
                <a:cubicBezTo>
                  <a:pt x="3655" y="2649"/>
                  <a:pt x="3679" y="2812"/>
                  <a:pt x="3710" y="2981"/>
                </a:cubicBezTo>
                <a:lnTo>
                  <a:pt x="1253" y="2981"/>
                </a:lnTo>
                <a:cubicBezTo>
                  <a:pt x="1013" y="2981"/>
                  <a:pt x="820" y="3175"/>
                  <a:pt x="820" y="3415"/>
                </a:cubicBezTo>
                <a:lnTo>
                  <a:pt x="820" y="9241"/>
                </a:lnTo>
                <a:lnTo>
                  <a:pt x="361" y="9241"/>
                </a:lnTo>
                <a:lnTo>
                  <a:pt x="361" y="2776"/>
                </a:lnTo>
                <a:lnTo>
                  <a:pt x="363" y="2776"/>
                </a:lnTo>
                <a:cubicBezTo>
                  <a:pt x="363" y="2618"/>
                  <a:pt x="491" y="2491"/>
                  <a:pt x="648" y="2491"/>
                </a:cubicBezTo>
                <a:close/>
                <a:moveTo>
                  <a:pt x="12191" y="9598"/>
                </a:moveTo>
                <a:lnTo>
                  <a:pt x="12191" y="10155"/>
                </a:lnTo>
                <a:cubicBezTo>
                  <a:pt x="12191" y="10318"/>
                  <a:pt x="12059" y="10451"/>
                  <a:pt x="11896" y="10451"/>
                </a:cubicBezTo>
                <a:lnTo>
                  <a:pt x="649" y="10451"/>
                </a:lnTo>
                <a:cubicBezTo>
                  <a:pt x="491" y="10451"/>
                  <a:pt x="363" y="10322"/>
                  <a:pt x="363" y="10164"/>
                </a:cubicBezTo>
                <a:lnTo>
                  <a:pt x="363" y="9598"/>
                </a:lnTo>
                <a:close/>
                <a:moveTo>
                  <a:pt x="7021" y="10812"/>
                </a:moveTo>
                <a:cubicBezTo>
                  <a:pt x="7071" y="11102"/>
                  <a:pt x="7192" y="11731"/>
                  <a:pt x="7403" y="12221"/>
                </a:cubicBezTo>
                <a:lnTo>
                  <a:pt x="5167" y="12221"/>
                </a:lnTo>
                <a:cubicBezTo>
                  <a:pt x="5378" y="11731"/>
                  <a:pt x="5500" y="11102"/>
                  <a:pt x="5548" y="10812"/>
                </a:cubicBezTo>
                <a:close/>
                <a:moveTo>
                  <a:pt x="6292" y="0"/>
                </a:moveTo>
                <a:cubicBezTo>
                  <a:pt x="6234" y="0"/>
                  <a:pt x="6181" y="27"/>
                  <a:pt x="6145" y="74"/>
                </a:cubicBezTo>
                <a:cubicBezTo>
                  <a:pt x="6143" y="77"/>
                  <a:pt x="5950" y="326"/>
                  <a:pt x="5565" y="532"/>
                </a:cubicBezTo>
                <a:cubicBezTo>
                  <a:pt x="5226" y="713"/>
                  <a:pt x="4850" y="804"/>
                  <a:pt x="4441" y="804"/>
                </a:cubicBezTo>
                <a:cubicBezTo>
                  <a:pt x="4232" y="804"/>
                  <a:pt x="4015" y="780"/>
                  <a:pt x="3790" y="732"/>
                </a:cubicBezTo>
                <a:cubicBezTo>
                  <a:pt x="3774" y="729"/>
                  <a:pt x="3759" y="727"/>
                  <a:pt x="3744" y="727"/>
                </a:cubicBezTo>
                <a:cubicBezTo>
                  <a:pt x="3739" y="727"/>
                  <a:pt x="3733" y="728"/>
                  <a:pt x="3728" y="728"/>
                </a:cubicBezTo>
                <a:cubicBezTo>
                  <a:pt x="3639" y="740"/>
                  <a:pt x="3577" y="808"/>
                  <a:pt x="3567" y="888"/>
                </a:cubicBezTo>
                <a:cubicBezTo>
                  <a:pt x="3564" y="918"/>
                  <a:pt x="3499" y="1420"/>
                  <a:pt x="3545" y="2129"/>
                </a:cubicBezTo>
                <a:lnTo>
                  <a:pt x="656" y="2129"/>
                </a:lnTo>
                <a:cubicBezTo>
                  <a:pt x="294" y="2129"/>
                  <a:pt x="0" y="2423"/>
                  <a:pt x="0" y="2784"/>
                </a:cubicBezTo>
                <a:lnTo>
                  <a:pt x="0" y="10157"/>
                </a:lnTo>
                <a:cubicBezTo>
                  <a:pt x="0" y="10519"/>
                  <a:pt x="294" y="10812"/>
                  <a:pt x="656" y="10812"/>
                </a:cubicBezTo>
                <a:lnTo>
                  <a:pt x="5172" y="10812"/>
                </a:lnTo>
                <a:cubicBezTo>
                  <a:pt x="5114" y="11144"/>
                  <a:pt x="4979" y="11798"/>
                  <a:pt x="4759" y="12221"/>
                </a:cubicBezTo>
                <a:lnTo>
                  <a:pt x="3740" y="12221"/>
                </a:lnTo>
                <a:cubicBezTo>
                  <a:pt x="3653" y="12221"/>
                  <a:pt x="3571" y="12278"/>
                  <a:pt x="3554" y="12364"/>
                </a:cubicBezTo>
                <a:cubicBezTo>
                  <a:pt x="3530" y="12479"/>
                  <a:pt x="3621" y="12580"/>
                  <a:pt x="3734" y="12580"/>
                </a:cubicBezTo>
                <a:lnTo>
                  <a:pt x="8829" y="12580"/>
                </a:lnTo>
                <a:cubicBezTo>
                  <a:pt x="8925" y="12580"/>
                  <a:pt x="9010" y="12511"/>
                  <a:pt x="9019" y="12417"/>
                </a:cubicBezTo>
                <a:cubicBezTo>
                  <a:pt x="9028" y="12310"/>
                  <a:pt x="8943" y="12221"/>
                  <a:pt x="8836" y="12221"/>
                </a:cubicBezTo>
                <a:lnTo>
                  <a:pt x="7827" y="12221"/>
                </a:lnTo>
                <a:cubicBezTo>
                  <a:pt x="7607" y="11798"/>
                  <a:pt x="7471" y="11144"/>
                  <a:pt x="7414" y="10812"/>
                </a:cubicBezTo>
                <a:lnTo>
                  <a:pt x="11930" y="10812"/>
                </a:lnTo>
                <a:cubicBezTo>
                  <a:pt x="12292" y="10812"/>
                  <a:pt x="12584" y="10519"/>
                  <a:pt x="12584" y="10157"/>
                </a:cubicBezTo>
                <a:lnTo>
                  <a:pt x="12584" y="2787"/>
                </a:lnTo>
                <a:cubicBezTo>
                  <a:pt x="12583" y="2425"/>
                  <a:pt x="12290" y="2129"/>
                  <a:pt x="11929" y="2129"/>
                </a:cubicBezTo>
                <a:lnTo>
                  <a:pt x="9040" y="2129"/>
                </a:lnTo>
                <a:cubicBezTo>
                  <a:pt x="9085" y="1420"/>
                  <a:pt x="9021" y="918"/>
                  <a:pt x="9017" y="888"/>
                </a:cubicBezTo>
                <a:cubicBezTo>
                  <a:pt x="9011" y="837"/>
                  <a:pt x="8984" y="791"/>
                  <a:pt x="8942" y="761"/>
                </a:cubicBezTo>
                <a:cubicBezTo>
                  <a:pt x="8910" y="739"/>
                  <a:pt x="8873" y="727"/>
                  <a:pt x="8836" y="727"/>
                </a:cubicBezTo>
                <a:cubicBezTo>
                  <a:pt x="8823" y="727"/>
                  <a:pt x="8810" y="729"/>
                  <a:pt x="8797" y="731"/>
                </a:cubicBezTo>
                <a:cubicBezTo>
                  <a:pt x="8572" y="778"/>
                  <a:pt x="8355" y="802"/>
                  <a:pt x="8146" y="802"/>
                </a:cubicBezTo>
                <a:cubicBezTo>
                  <a:pt x="7737" y="802"/>
                  <a:pt x="7360" y="712"/>
                  <a:pt x="7020" y="530"/>
                </a:cubicBezTo>
                <a:cubicBezTo>
                  <a:pt x="6634" y="326"/>
                  <a:pt x="6443" y="75"/>
                  <a:pt x="6440" y="74"/>
                </a:cubicBezTo>
                <a:cubicBezTo>
                  <a:pt x="6405" y="27"/>
                  <a:pt x="6351" y="0"/>
                  <a:pt x="629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2877;p65">
            <a:extLst>
              <a:ext uri="{FF2B5EF4-FFF2-40B4-BE49-F238E27FC236}">
                <a16:creationId xmlns:a16="http://schemas.microsoft.com/office/drawing/2014/main" id="{42496C91-C922-4A6E-A80B-1024BE44A091}"/>
              </a:ext>
            </a:extLst>
          </p:cNvPr>
          <p:cNvGrpSpPr/>
          <p:nvPr/>
        </p:nvGrpSpPr>
        <p:grpSpPr>
          <a:xfrm>
            <a:off x="7686447" y="2302019"/>
            <a:ext cx="450368" cy="393987"/>
            <a:chOff x="6364359" y="1465927"/>
            <a:chExt cx="477540" cy="417758"/>
          </a:xfrm>
        </p:grpSpPr>
        <p:sp>
          <p:nvSpPr>
            <p:cNvPr id="102" name="Google Shape;2878;p65">
              <a:extLst>
                <a:ext uri="{FF2B5EF4-FFF2-40B4-BE49-F238E27FC236}">
                  <a16:creationId xmlns:a16="http://schemas.microsoft.com/office/drawing/2014/main" id="{2A5C3178-9F74-4FD1-A805-9EBBEE1EF98B}"/>
                </a:ext>
              </a:extLst>
            </p:cNvPr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879;p65">
              <a:extLst>
                <a:ext uri="{FF2B5EF4-FFF2-40B4-BE49-F238E27FC236}">
                  <a16:creationId xmlns:a16="http://schemas.microsoft.com/office/drawing/2014/main" id="{38F7B899-DD59-42CE-B063-7B1E3042E878}"/>
                </a:ext>
              </a:extLst>
            </p:cNvPr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880;p65">
              <a:extLst>
                <a:ext uri="{FF2B5EF4-FFF2-40B4-BE49-F238E27FC236}">
                  <a16:creationId xmlns:a16="http://schemas.microsoft.com/office/drawing/2014/main" id="{90FA8B33-1A6D-4768-B6A7-37934D554B54}"/>
                </a:ext>
              </a:extLst>
            </p:cNvPr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881;p65">
              <a:extLst>
                <a:ext uri="{FF2B5EF4-FFF2-40B4-BE49-F238E27FC236}">
                  <a16:creationId xmlns:a16="http://schemas.microsoft.com/office/drawing/2014/main" id="{63997D44-5DFD-4E50-A280-2587871464DD}"/>
                </a:ext>
              </a:extLst>
            </p:cNvPr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882;p65">
              <a:extLst>
                <a:ext uri="{FF2B5EF4-FFF2-40B4-BE49-F238E27FC236}">
                  <a16:creationId xmlns:a16="http://schemas.microsoft.com/office/drawing/2014/main" id="{631484FB-E727-44F0-9517-863ED076C242}"/>
                </a:ext>
              </a:extLst>
            </p:cNvPr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883;p65">
              <a:extLst>
                <a:ext uri="{FF2B5EF4-FFF2-40B4-BE49-F238E27FC236}">
                  <a16:creationId xmlns:a16="http://schemas.microsoft.com/office/drawing/2014/main" id="{02AE546E-4F96-4B07-93DE-64328F79A106}"/>
                </a:ext>
              </a:extLst>
            </p:cNvPr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84;p65">
              <a:extLst>
                <a:ext uri="{FF2B5EF4-FFF2-40B4-BE49-F238E27FC236}">
                  <a16:creationId xmlns:a16="http://schemas.microsoft.com/office/drawing/2014/main" id="{488C49EE-6CC9-4502-AF26-54DAEDB6E464}"/>
                </a:ext>
              </a:extLst>
            </p:cNvPr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85;p65">
              <a:extLst>
                <a:ext uri="{FF2B5EF4-FFF2-40B4-BE49-F238E27FC236}">
                  <a16:creationId xmlns:a16="http://schemas.microsoft.com/office/drawing/2014/main" id="{0A50C897-5B87-4AD0-911C-1C7C139E6338}"/>
                </a:ext>
              </a:extLst>
            </p:cNvPr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86;p65">
              <a:extLst>
                <a:ext uri="{FF2B5EF4-FFF2-40B4-BE49-F238E27FC236}">
                  <a16:creationId xmlns:a16="http://schemas.microsoft.com/office/drawing/2014/main" id="{B0C6EF8A-63F1-4682-9560-D5C4C48D609B}"/>
                </a:ext>
              </a:extLst>
            </p:cNvPr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3112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635;p41">
            <a:extLst>
              <a:ext uri="{FF2B5EF4-FFF2-40B4-BE49-F238E27FC236}">
                <a16:creationId xmlns:a16="http://schemas.microsoft.com/office/drawing/2014/main" id="{FEA6E825-2BBA-4B61-8D30-CDF128A71EED}"/>
              </a:ext>
            </a:extLst>
          </p:cNvPr>
          <p:cNvSpPr txBox="1">
            <a:spLocks/>
          </p:cNvSpPr>
          <p:nvPr/>
        </p:nvSpPr>
        <p:spPr>
          <a:xfrm>
            <a:off x="659488" y="29606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System Architecture</a:t>
            </a:r>
          </a:p>
        </p:txBody>
      </p:sp>
      <p:sp>
        <p:nvSpPr>
          <p:cNvPr id="3" name="Google Shape;2398;p63">
            <a:extLst>
              <a:ext uri="{FF2B5EF4-FFF2-40B4-BE49-F238E27FC236}">
                <a16:creationId xmlns:a16="http://schemas.microsoft.com/office/drawing/2014/main" id="{1F7E19B0-14DA-49E7-B7E0-D3907FCDC5CF}"/>
              </a:ext>
            </a:extLst>
          </p:cNvPr>
          <p:cNvSpPr txBox="1">
            <a:spLocks/>
          </p:cNvSpPr>
          <p:nvPr/>
        </p:nvSpPr>
        <p:spPr>
          <a:xfrm>
            <a:off x="602155" y="1040035"/>
            <a:ext cx="7818666" cy="220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 rtl="1"/>
            <a:r>
              <a:rPr lang="he-IL" b="1" u="sng" dirty="0">
                <a:cs typeface="+mn-cs"/>
              </a:rPr>
              <a:t>סוג הארכיטקטורה: </a:t>
            </a:r>
            <a:r>
              <a:rPr lang="en-US" b="1" u="sng" dirty="0">
                <a:cs typeface="+mn-cs"/>
              </a:rPr>
              <a:t>Client/Server</a:t>
            </a:r>
            <a:endParaRPr lang="en-US" dirty="0">
              <a:cs typeface="+mn-cs"/>
            </a:endParaRPr>
          </a:p>
          <a:p>
            <a:pPr marL="311150" indent="-171450"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ארכיטקטורת </a:t>
            </a:r>
            <a:r>
              <a:rPr lang="en-US" sz="1200" dirty="0">
                <a:cs typeface="+mn-cs"/>
              </a:rPr>
              <a:t>Client/Server</a:t>
            </a:r>
            <a:r>
              <a:rPr lang="he-IL" sz="1200" dirty="0">
                <a:cs typeface="+mn-cs"/>
              </a:rPr>
              <a:t> היא זו שבה צד אחד (הלקוח) מבצע בקשות והצד השני (השרת) מספק שירותים או נתונים בתגובה לבקשות אלו.</a:t>
            </a:r>
            <a:endParaRPr lang="en-US" sz="1200" dirty="0">
              <a:cs typeface="+mn-cs"/>
            </a:endParaRPr>
          </a:p>
          <a:p>
            <a:pPr marL="311150" indent="-171450"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במערכת שלנו ארכיטקטורת </a:t>
            </a:r>
            <a:r>
              <a:rPr lang="en-US" sz="1200" dirty="0">
                <a:cs typeface="+mn-cs"/>
              </a:rPr>
              <a:t>Client/Server</a:t>
            </a:r>
            <a:r>
              <a:rPr lang="he-IL" sz="1200" dirty="0">
                <a:cs typeface="+mn-cs"/>
              </a:rPr>
              <a:t> מומשה עם מבנה של 3 שכבות (</a:t>
            </a:r>
            <a:r>
              <a:rPr lang="en-US" sz="1200" dirty="0">
                <a:cs typeface="+mn-cs"/>
              </a:rPr>
              <a:t>3-Tier Architecture</a:t>
            </a:r>
            <a:r>
              <a:rPr lang="he-IL" sz="1200" dirty="0">
                <a:cs typeface="+mn-cs"/>
              </a:rPr>
              <a:t>).</a:t>
            </a:r>
          </a:p>
          <a:p>
            <a:pPr marL="311150" indent="-171450"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שימוש במודל זה אפשר לנו לעשות הפרדה ברורה בין השכבות: </a:t>
            </a:r>
          </a:p>
          <a:p>
            <a:pPr marL="825500" lvl="1" indent="-228600" algn="r" rtl="1">
              <a:buFont typeface="+mj-lt"/>
              <a:buAutoNum type="arabicPeriod"/>
            </a:pPr>
            <a:r>
              <a:rPr lang="he-IL" sz="1200" dirty="0">
                <a:cs typeface="+mn-cs"/>
              </a:rPr>
              <a:t>שכבת לקוח</a:t>
            </a:r>
          </a:p>
          <a:p>
            <a:pPr marL="825500" lvl="1" indent="-228600" algn="r" rtl="1">
              <a:buFont typeface="+mj-lt"/>
              <a:buAutoNum type="arabicPeriod"/>
            </a:pPr>
            <a:r>
              <a:rPr lang="he-IL" sz="1200" dirty="0">
                <a:cs typeface="+mn-cs"/>
              </a:rPr>
              <a:t>שכבת לוגיקה</a:t>
            </a:r>
          </a:p>
          <a:p>
            <a:pPr marL="825500" lvl="1" indent="-228600" algn="r" rtl="1">
              <a:buFont typeface="+mj-lt"/>
              <a:buAutoNum type="arabicPeriod"/>
            </a:pPr>
            <a:r>
              <a:rPr lang="he-IL" sz="1200" dirty="0">
                <a:cs typeface="+mn-cs"/>
              </a:rPr>
              <a:t>שכבת נתונים </a:t>
            </a:r>
          </a:p>
          <a:p>
            <a:pPr marL="311150" indent="-171450" algn="r" rtl="1">
              <a:buFont typeface="Arial" panose="020B0604020202020204" pitchFamily="34" charset="0"/>
              <a:buChar char="•"/>
            </a:pPr>
            <a:r>
              <a:rPr lang="he-IL" sz="1200" dirty="0">
                <a:cs typeface="+mn-cs"/>
              </a:rPr>
              <a:t>בכך קיבלנו תחזוקה קלה המאפשרת פתרון בעיות ושדרוגים בקלות ויכולת התמודדות עם משתמשים רבים בצורה יעילה (בזכות ה-</a:t>
            </a:r>
            <a:r>
              <a:rPr lang="en-US" sz="1200" dirty="0">
                <a:cs typeface="+mn-cs"/>
              </a:rPr>
              <a:t>Firebase</a:t>
            </a:r>
            <a:r>
              <a:rPr lang="he-IL" sz="1200" dirty="0">
                <a:cs typeface="+mn-cs"/>
              </a:rPr>
              <a:t>).</a:t>
            </a:r>
            <a:endParaRPr lang="en-US" sz="1200" dirty="0">
              <a:cs typeface="+mn-cs"/>
            </a:endParaRPr>
          </a:p>
          <a:p>
            <a:pPr algn="r" rtl="1"/>
            <a:endParaRPr lang="en-US" sz="1200" dirty="0">
              <a:cs typeface="+mn-cs"/>
            </a:endParaRPr>
          </a:p>
        </p:txBody>
      </p:sp>
      <p:pic>
        <p:nvPicPr>
          <p:cNvPr id="2050" name="Picture 2" descr="Three-tier architecture overview - AWS Serverless Multi-Tier Architectures  with Amazon API Gateway and AWS Lambda">
            <a:extLst>
              <a:ext uri="{FF2B5EF4-FFF2-40B4-BE49-F238E27FC236}">
                <a16:creationId xmlns:a16="http://schemas.microsoft.com/office/drawing/2014/main" id="{DD674DD6-E2E6-46EC-BFFC-82A2CDAE33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t="7756" r="8903" b="18660"/>
          <a:stretch/>
        </p:blipFill>
        <p:spPr bwMode="auto">
          <a:xfrm>
            <a:off x="1667435" y="3368257"/>
            <a:ext cx="4531659" cy="161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65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635;p41">
            <a:extLst>
              <a:ext uri="{FF2B5EF4-FFF2-40B4-BE49-F238E27FC236}">
                <a16:creationId xmlns:a16="http://schemas.microsoft.com/office/drawing/2014/main" id="{FEA6E825-2BBA-4B61-8D30-CDF128A71EED}"/>
              </a:ext>
            </a:extLst>
          </p:cNvPr>
          <p:cNvSpPr txBox="1">
            <a:spLocks/>
          </p:cNvSpPr>
          <p:nvPr/>
        </p:nvSpPr>
        <p:spPr>
          <a:xfrm>
            <a:off x="659488" y="29606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System Architecture</a:t>
            </a: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31BDFAA-1951-4B1B-93F8-23FDFF0A1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2781"/>
            <a:ext cx="9053459" cy="24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6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43"/>
          <p:cNvSpPr txBox="1">
            <a:spLocks noGrp="1"/>
          </p:cNvSpPr>
          <p:nvPr>
            <p:ph type="title"/>
          </p:nvPr>
        </p:nvSpPr>
        <p:spPr>
          <a:xfrm>
            <a:off x="3140367" y="351132"/>
            <a:ext cx="2453025" cy="682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cs typeface="+mn-cs"/>
              </a:rPr>
              <a:t>Use Case</a:t>
            </a:r>
            <a:endParaRPr dirty="0"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9484F814-AF28-4144-B14A-FFCE947E5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52" y="1117744"/>
            <a:ext cx="7177696" cy="37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3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54"/>
          <p:cNvSpPr txBox="1"/>
          <p:nvPr/>
        </p:nvSpPr>
        <p:spPr>
          <a:xfrm>
            <a:off x="4106509" y="1518415"/>
            <a:ext cx="3497596" cy="51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 fontAlgn="base"/>
            <a:r>
              <a:rPr lang="he-IL" sz="1600" b="1" dirty="0"/>
              <a:t>חיפוש שירותי</a:t>
            </a:r>
            <a:r>
              <a:rPr lang="en-US" sz="1600" b="1" dirty="0"/>
              <a:t> AWS </a:t>
            </a:r>
            <a:r>
              <a:rPr lang="he-IL" sz="1600" b="1" dirty="0"/>
              <a:t>עם דירוג רלוונטיות</a:t>
            </a:r>
            <a:endParaRPr lang="en-US" sz="1600" dirty="0"/>
          </a:p>
        </p:txBody>
      </p:sp>
      <p:sp>
        <p:nvSpPr>
          <p:cNvPr id="2126" name="Google Shape;2126;p54"/>
          <p:cNvSpPr txBox="1"/>
          <p:nvPr/>
        </p:nvSpPr>
        <p:spPr>
          <a:xfrm>
            <a:off x="737016" y="1451947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9" name="Google Shape;2129;p54"/>
          <p:cNvSpPr txBox="1"/>
          <p:nvPr/>
        </p:nvSpPr>
        <p:spPr>
          <a:xfrm>
            <a:off x="817496" y="201811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p54"/>
          <p:cNvSpPr txBox="1"/>
          <p:nvPr/>
        </p:nvSpPr>
        <p:spPr>
          <a:xfrm>
            <a:off x="817496" y="2592814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5" name="Google Shape;2135;p54"/>
          <p:cNvSpPr txBox="1"/>
          <p:nvPr/>
        </p:nvSpPr>
        <p:spPr>
          <a:xfrm>
            <a:off x="820637" y="3214139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1635;p41">
            <a:extLst>
              <a:ext uri="{FF2B5EF4-FFF2-40B4-BE49-F238E27FC236}">
                <a16:creationId xmlns:a16="http://schemas.microsoft.com/office/drawing/2014/main" id="{F7F07C99-2905-4776-9688-C4B20D1F6136}"/>
              </a:ext>
            </a:extLst>
          </p:cNvPr>
          <p:cNvSpPr txBox="1">
            <a:spLocks/>
          </p:cNvSpPr>
          <p:nvPr/>
        </p:nvSpPr>
        <p:spPr>
          <a:xfrm>
            <a:off x="820637" y="57173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/>
              <a:t>Functional Requirements</a:t>
            </a:r>
          </a:p>
        </p:txBody>
      </p:sp>
      <p:sp>
        <p:nvSpPr>
          <p:cNvPr id="33" name="Google Shape;2135;p54">
            <a:extLst>
              <a:ext uri="{FF2B5EF4-FFF2-40B4-BE49-F238E27FC236}">
                <a16:creationId xmlns:a16="http://schemas.microsoft.com/office/drawing/2014/main" id="{2D9C9D2F-85F5-4574-B185-8CBD9CDB9A4D}"/>
              </a:ext>
            </a:extLst>
          </p:cNvPr>
          <p:cNvSpPr txBox="1"/>
          <p:nvPr/>
        </p:nvSpPr>
        <p:spPr>
          <a:xfrm>
            <a:off x="820637" y="3852279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3000" b="1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" name="Google Shape;2138;p54">
            <a:extLst>
              <a:ext uri="{FF2B5EF4-FFF2-40B4-BE49-F238E27FC236}">
                <a16:creationId xmlns:a16="http://schemas.microsoft.com/office/drawing/2014/main" id="{23AC1139-2B7C-40AA-8FB6-FA58EA0655EB}"/>
              </a:ext>
            </a:extLst>
          </p:cNvPr>
          <p:cNvCxnSpPr>
            <a:cxnSpLocks/>
          </p:cNvCxnSpPr>
          <p:nvPr/>
        </p:nvCxnSpPr>
        <p:spPr>
          <a:xfrm flipV="1">
            <a:off x="1539895" y="1759410"/>
            <a:ext cx="2445607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2" name="Google Shape;2124;p54">
            <a:extLst>
              <a:ext uri="{FF2B5EF4-FFF2-40B4-BE49-F238E27FC236}">
                <a16:creationId xmlns:a16="http://schemas.microsoft.com/office/drawing/2014/main" id="{6890EE84-0C9A-4EFA-BF05-02995256BB3F}"/>
              </a:ext>
            </a:extLst>
          </p:cNvPr>
          <p:cNvSpPr txBox="1"/>
          <p:nvPr/>
        </p:nvSpPr>
        <p:spPr>
          <a:xfrm>
            <a:off x="4106509" y="2074988"/>
            <a:ext cx="1837907" cy="33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 fontAlgn="base"/>
            <a:r>
              <a:rPr lang="he-IL" sz="1600" b="1" dirty="0"/>
              <a:t>ניהול נתוני שירותים </a:t>
            </a:r>
            <a:endParaRPr lang="en-US" sz="1600" dirty="0"/>
          </a:p>
        </p:txBody>
      </p:sp>
      <p:sp>
        <p:nvSpPr>
          <p:cNvPr id="43" name="Google Shape;2124;p54">
            <a:extLst>
              <a:ext uri="{FF2B5EF4-FFF2-40B4-BE49-F238E27FC236}">
                <a16:creationId xmlns:a16="http://schemas.microsoft.com/office/drawing/2014/main" id="{D313D82B-3720-43F9-B918-799E7C891A02}"/>
              </a:ext>
            </a:extLst>
          </p:cNvPr>
          <p:cNvSpPr txBox="1"/>
          <p:nvPr/>
        </p:nvSpPr>
        <p:spPr>
          <a:xfrm>
            <a:off x="4063503" y="2656305"/>
            <a:ext cx="2283076" cy="435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 fontAlgn="base"/>
            <a:r>
              <a:rPr lang="he-IL" sz="1600" b="1" dirty="0"/>
              <a:t>הצעות חיפוש אוטומטיות </a:t>
            </a:r>
            <a:endParaRPr lang="en-US" sz="1600" dirty="0"/>
          </a:p>
        </p:txBody>
      </p:sp>
      <p:sp>
        <p:nvSpPr>
          <p:cNvPr id="44" name="Google Shape;2124;p54">
            <a:extLst>
              <a:ext uri="{FF2B5EF4-FFF2-40B4-BE49-F238E27FC236}">
                <a16:creationId xmlns:a16="http://schemas.microsoft.com/office/drawing/2014/main" id="{7FE07A3D-F7CF-41A7-9A07-9D8AC26A709E}"/>
              </a:ext>
            </a:extLst>
          </p:cNvPr>
          <p:cNvSpPr txBox="1"/>
          <p:nvPr/>
        </p:nvSpPr>
        <p:spPr>
          <a:xfrm>
            <a:off x="3991653" y="3243507"/>
            <a:ext cx="2067627" cy="49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 fontAlgn="base"/>
            <a:r>
              <a:rPr lang="he-IL" sz="1600" b="1" dirty="0"/>
              <a:t>סטטיסטיקות ותובנות</a:t>
            </a:r>
            <a:endParaRPr lang="en-US" sz="1600" dirty="0"/>
          </a:p>
        </p:txBody>
      </p:sp>
      <p:sp>
        <p:nvSpPr>
          <p:cNvPr id="45" name="Google Shape;2124;p54">
            <a:extLst>
              <a:ext uri="{FF2B5EF4-FFF2-40B4-BE49-F238E27FC236}">
                <a16:creationId xmlns:a16="http://schemas.microsoft.com/office/drawing/2014/main" id="{9861E85F-9CE1-48F8-AC32-B6DC3B0CD06A}"/>
              </a:ext>
            </a:extLst>
          </p:cNvPr>
          <p:cNvSpPr txBox="1"/>
          <p:nvPr/>
        </p:nvSpPr>
        <p:spPr>
          <a:xfrm>
            <a:off x="3531099" y="3888137"/>
            <a:ext cx="2283076" cy="562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 fontAlgn="base"/>
            <a:r>
              <a:rPr lang="he-IL" sz="1600" b="1" dirty="0"/>
              <a:t>שימוש בצ'אט בוט</a:t>
            </a:r>
            <a:endParaRPr lang="en-US" sz="1600" dirty="0"/>
          </a:p>
        </p:txBody>
      </p:sp>
      <p:cxnSp>
        <p:nvCxnSpPr>
          <p:cNvPr id="19" name="Google Shape;2138;p54">
            <a:extLst>
              <a:ext uri="{FF2B5EF4-FFF2-40B4-BE49-F238E27FC236}">
                <a16:creationId xmlns:a16="http://schemas.microsoft.com/office/drawing/2014/main" id="{95E8B4DA-4F6E-4C86-9FB6-B95267EF48FC}"/>
              </a:ext>
            </a:extLst>
          </p:cNvPr>
          <p:cNvCxnSpPr>
            <a:cxnSpLocks/>
          </p:cNvCxnSpPr>
          <p:nvPr/>
        </p:nvCxnSpPr>
        <p:spPr>
          <a:xfrm flipV="1">
            <a:off x="1539895" y="2297550"/>
            <a:ext cx="2445607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" name="Google Shape;2138;p54">
            <a:extLst>
              <a:ext uri="{FF2B5EF4-FFF2-40B4-BE49-F238E27FC236}">
                <a16:creationId xmlns:a16="http://schemas.microsoft.com/office/drawing/2014/main" id="{38764306-A984-4CD1-8148-EA8196D4FFBE}"/>
              </a:ext>
            </a:extLst>
          </p:cNvPr>
          <p:cNvCxnSpPr>
            <a:cxnSpLocks/>
          </p:cNvCxnSpPr>
          <p:nvPr/>
        </p:nvCxnSpPr>
        <p:spPr>
          <a:xfrm flipV="1">
            <a:off x="1539895" y="3463478"/>
            <a:ext cx="2445607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" name="Google Shape;2138;p54">
            <a:extLst>
              <a:ext uri="{FF2B5EF4-FFF2-40B4-BE49-F238E27FC236}">
                <a16:creationId xmlns:a16="http://schemas.microsoft.com/office/drawing/2014/main" id="{87CDA5D9-7EE8-4117-8B39-B087B629554C}"/>
              </a:ext>
            </a:extLst>
          </p:cNvPr>
          <p:cNvCxnSpPr>
            <a:cxnSpLocks/>
          </p:cNvCxnSpPr>
          <p:nvPr/>
        </p:nvCxnSpPr>
        <p:spPr>
          <a:xfrm flipV="1">
            <a:off x="1539895" y="2855955"/>
            <a:ext cx="2445607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138;p54">
            <a:extLst>
              <a:ext uri="{FF2B5EF4-FFF2-40B4-BE49-F238E27FC236}">
                <a16:creationId xmlns:a16="http://schemas.microsoft.com/office/drawing/2014/main" id="{1D3EC9A4-218B-456A-A010-67E017E6E0F0}"/>
              </a:ext>
            </a:extLst>
          </p:cNvPr>
          <p:cNvCxnSpPr>
            <a:cxnSpLocks/>
          </p:cNvCxnSpPr>
          <p:nvPr/>
        </p:nvCxnSpPr>
        <p:spPr>
          <a:xfrm flipV="1">
            <a:off x="1539895" y="4123770"/>
            <a:ext cx="2445607" cy="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380149773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656</Words>
  <Application>Microsoft Office PowerPoint</Application>
  <PresentationFormat>‫הצגה על המסך (16:9)</PresentationFormat>
  <Paragraphs>144</Paragraphs>
  <Slides>13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9" baseType="lpstr">
      <vt:lpstr>Poppins</vt:lpstr>
      <vt:lpstr>Roboto Condensed Light</vt:lpstr>
      <vt:lpstr>IBM Plex Mono</vt:lpstr>
      <vt:lpstr>Source Code Pro</vt:lpstr>
      <vt:lpstr>Arial</vt:lpstr>
      <vt:lpstr>Introduction to Coding Workshop by Slidesgo</vt:lpstr>
      <vt:lpstr>Panther</vt:lpstr>
      <vt:lpstr>מצגת של PowerPoint‏</vt:lpstr>
      <vt:lpstr>מודולים מרכזיים במערכת</vt:lpstr>
      <vt:lpstr>מצגת של PowerPoint‏</vt:lpstr>
      <vt:lpstr>מצגת של PowerPoint‏</vt:lpstr>
      <vt:lpstr>מצגת של PowerPoint‏</vt:lpstr>
      <vt:lpstr>מצגת של PowerPoint‏</vt:lpstr>
      <vt:lpstr>Use Case</vt:lpstr>
      <vt:lpstr>מצגת של PowerPoint‏</vt:lpstr>
      <vt:lpstr>מצגת של PowerPoint‏</vt:lpstr>
      <vt:lpstr>ביקורות</vt:lpstr>
      <vt:lpstr>שקיפות אלגוריתמית</vt:lpstr>
      <vt:lpstr>אתגרים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Panther</dc:title>
  <dc:creator>shelly trifonov</dc:creator>
  <cp:lastModifiedBy>שלי טריפונוב</cp:lastModifiedBy>
  <cp:revision>26</cp:revision>
  <dcterms:modified xsi:type="dcterms:W3CDTF">2025-01-15T19:54:19Z</dcterms:modified>
</cp:coreProperties>
</file>