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1FF"/>
    <a:srgbClr val="09DFD6"/>
    <a:srgbClr val="0E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0"/>
  </p:normalViewPr>
  <p:slideViewPr>
    <p:cSldViewPr snapToGrid="0" snapToObjects="1">
      <p:cViewPr>
        <p:scale>
          <a:sx n="56" d="100"/>
          <a:sy n="56" d="100"/>
        </p:scale>
        <p:origin x="2176" y="1056"/>
      </p:cViewPr>
      <p:guideLst>
        <p:guide orient="horz" pos="14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AA58-802B-A146-9D44-FACA65A08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6EBF0-A195-CC4C-8F9B-196A1CEFA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374D0-AD4D-F847-A476-91084B73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4251-6700-3049-8AB6-4A5F7F6F8B8E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C33D5-3BED-4241-8382-F07608E1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81A45-50D1-324B-BF65-4D1E41A7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E144-55DE-0D45-BFCD-F97D442A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EA538-830E-034A-BB8A-6C38D42C3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A97FC-3BC4-DF45-BD6B-C108A8B3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4251-6700-3049-8AB6-4A5F7F6F8B8E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C3A0-55A0-6448-91D7-2505EA79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DB739-73F4-8149-BC2C-40C3D28C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0B52D-E01F-C14C-B84B-24FEECDB5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2DFA8-E8F5-CB48-A93D-ED8CECEC8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4D99-5A04-784E-AF1A-A827C840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4251-6700-3049-8AB6-4A5F7F6F8B8E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B8977-4519-5F48-A5F0-F2CE2293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555BE-67D6-0144-8F99-2128D576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1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081D-ADCB-894F-9D31-847BC0F6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FBCE-C3B8-BF46-9896-FD033DA7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AFE1C-49B9-2F41-B779-263C7BA1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4251-6700-3049-8AB6-4A5F7F6F8B8E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9690C-C97E-6B4B-A5AD-C8BF88E5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D9652-CD4A-9146-9E07-F4BE5127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3E04-EA8C-5345-BAB7-CA0B309A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31897-F428-F94B-A8CA-E0B6FED61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325A0-2E11-E841-98B3-9D709896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4251-6700-3049-8AB6-4A5F7F6F8B8E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BA248-3287-F146-A436-34771F0A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885A4-10F8-8643-8789-4ABE9689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DA2F-ABB0-0246-998C-78C82C85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6CADE-D641-214D-ADA7-E021CCCB3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4ACA8-64EE-F246-BFDF-5311283B9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7AEC4-3555-E549-B67C-540670FF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4251-6700-3049-8AB6-4A5F7F6F8B8E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E50D6-3F12-6247-8651-68E8B94A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11F9-289C-3347-9A4B-8E0B2F27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9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E2EC-A12E-A14D-8A10-05470C9E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C61B2-C1FE-0F47-9947-833F30C7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C0F04-4363-4D46-8BC3-648722C8A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37B44-D1C7-3947-B186-2B82762D1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F2790-A686-9844-A3BB-379CF4B71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DFF8A-2C06-6940-A7AA-5DF8F88B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4251-6700-3049-8AB6-4A5F7F6F8B8E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BD68B-57FC-2E46-9A79-18313179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EDDA5-7996-8041-9B30-8B5C9FB6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5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DF0B-AB3D-AA40-97CB-AE597DD8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E8972-8A7B-4446-8A13-D0CB30B8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4251-6700-3049-8AB6-4A5F7F6F8B8E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53770-0B36-0A46-8D48-47B6170C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99365-910E-9E45-8CA0-E423921F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656DD-38AB-0B41-AD84-F1D7E6B6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4251-6700-3049-8AB6-4A5F7F6F8B8E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FDA0F-0FFE-6442-A077-256BD166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2F7B7-4C72-C54D-8CDD-C5E36E8D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2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1CA7-0F16-EE46-A49B-9F7A2194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FF01-9FEF-B046-9178-F5B814B2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9DEFB-C903-834C-A9FE-3E32C5D0A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9B9B4-1196-C749-93B4-3DB036AC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4251-6700-3049-8AB6-4A5F7F6F8B8E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DAD36-4A22-774C-B66E-7929C6EC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C1D2D-BB4E-A84F-B41A-469F3EB9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EA6E-6C71-B043-B8BA-56C220CA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C887D-8EA0-AA47-8A9E-5B01D66F9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26F6E-397A-FC44-92E2-FECFEFCBB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276EC-34F7-AC4D-A9D5-0A27621F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4251-6700-3049-8AB6-4A5F7F6F8B8E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0C965-F4BF-7048-A28C-7A98AFE5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05D3-0339-BE45-B736-5E4CA016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6D8A4-E007-1A41-A918-F08640FB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1146-20E3-9248-8625-012E9269A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57766-E624-AC46-B63C-43CF54817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C4251-6700-3049-8AB6-4A5F7F6F8B8E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A5BCA-67A4-B74C-B551-DFADB0BCE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52F6-857B-FF40-B5A8-5E0C2633B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CB4F-EAF5-664D-A204-36F4BEAE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8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6C5548-58F6-0F4D-845C-E43BA6640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43" y="3241964"/>
            <a:ext cx="6740820" cy="3315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6EDA28-C324-FC49-81EF-C437B1231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442" y="-73333"/>
            <a:ext cx="6740820" cy="33152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703B6-AC14-674B-92D4-AC3C2A8235C3}"/>
              </a:ext>
            </a:extLst>
          </p:cNvPr>
          <p:cNvSpPr txBox="1"/>
          <p:nvPr/>
        </p:nvSpPr>
        <p:spPr>
          <a:xfrm rot="16200000">
            <a:off x="1797838" y="4761112"/>
            <a:ext cx="1809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1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ADJNSAF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BDDA5-DFE4-4247-82E2-FB809798E7BC}"/>
              </a:ext>
            </a:extLst>
          </p:cNvPr>
          <p:cNvSpPr txBox="1"/>
          <p:nvPr/>
        </p:nvSpPr>
        <p:spPr>
          <a:xfrm rot="16200000">
            <a:off x="1987341" y="1445815"/>
            <a:ext cx="1430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ADJNSAF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E9C18-3249-A04D-B8C0-3D6AEBED1954}"/>
              </a:ext>
            </a:extLst>
          </p:cNvPr>
          <p:cNvSpPr txBox="1"/>
          <p:nvPr/>
        </p:nvSpPr>
        <p:spPr>
          <a:xfrm>
            <a:off x="5209309" y="2964965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Known contaminants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042064-200E-984E-8168-DE4EBBBC6538}"/>
              </a:ext>
            </a:extLst>
          </p:cNvPr>
          <p:cNvSpPr txBox="1"/>
          <p:nvPr/>
        </p:nvSpPr>
        <p:spPr>
          <a:xfrm>
            <a:off x="5472545" y="6418760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Known contaminants</a:t>
            </a:r>
          </a:p>
        </p:txBody>
      </p:sp>
    </p:spTree>
    <p:extLst>
      <p:ext uri="{BB962C8B-B14F-4D97-AF65-F5344CB8AC3E}">
        <p14:creationId xmlns:p14="http://schemas.microsoft.com/office/powerpoint/2010/main" val="114381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C3611EEA-E2CA-2042-932B-0EA84B97F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162" y="353860"/>
            <a:ext cx="6400800" cy="6400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9457E2-2BE8-204E-BA07-C828151DBF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4" b="8171"/>
          <a:stretch/>
        </p:blipFill>
        <p:spPr>
          <a:xfrm>
            <a:off x="919635" y="3565292"/>
            <a:ext cx="3099614" cy="15668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06123B-6D2A-3D49-B3BA-633CE525D7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28" b="6725"/>
          <a:stretch/>
        </p:blipFill>
        <p:spPr>
          <a:xfrm>
            <a:off x="939227" y="5132119"/>
            <a:ext cx="3075774" cy="15691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CA172A-CBE5-9240-A1C4-C2BC644AB64E}"/>
              </a:ext>
            </a:extLst>
          </p:cNvPr>
          <p:cNvSpPr/>
          <p:nvPr/>
        </p:nvSpPr>
        <p:spPr>
          <a:xfrm>
            <a:off x="6739003" y="1503123"/>
            <a:ext cx="1991638" cy="4972833"/>
          </a:xfrm>
          <a:prstGeom prst="rect">
            <a:avLst/>
          </a:prstGeom>
          <a:noFill/>
          <a:ln w="19050">
            <a:solidFill>
              <a:srgbClr val="09D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A2A651-9F1C-1E4F-8693-ADE890131E9A}"/>
              </a:ext>
            </a:extLst>
          </p:cNvPr>
          <p:cNvSpPr/>
          <p:nvPr/>
        </p:nvSpPr>
        <p:spPr>
          <a:xfrm>
            <a:off x="8755693" y="1503122"/>
            <a:ext cx="2016690" cy="4972833"/>
          </a:xfrm>
          <a:prstGeom prst="rect">
            <a:avLst/>
          </a:prstGeom>
          <a:noFill/>
          <a:ln w="19050">
            <a:solidFill>
              <a:srgbClr val="F56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9CE76-758A-2A42-A05A-A2F9F70095AD}"/>
              </a:ext>
            </a:extLst>
          </p:cNvPr>
          <p:cNvSpPr txBox="1"/>
          <p:nvPr/>
        </p:nvSpPr>
        <p:spPr>
          <a:xfrm>
            <a:off x="7514249" y="113379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DF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23ºC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4E58A-9BAB-3A41-A72C-992C7C43BB5D}"/>
              </a:ext>
            </a:extLst>
          </p:cNvPr>
          <p:cNvSpPr txBox="1"/>
          <p:nvPr/>
        </p:nvSpPr>
        <p:spPr>
          <a:xfrm>
            <a:off x="9530939" y="113379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6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29ºC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C1EDA0-0D94-6048-84AE-ED0B8FE07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75" y="539817"/>
            <a:ext cx="3245606" cy="32456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AA9E9F-21C3-F141-8181-EE9BF41D61CA}"/>
              </a:ext>
            </a:extLst>
          </p:cNvPr>
          <p:cNvSpPr txBox="1"/>
          <p:nvPr/>
        </p:nvSpPr>
        <p:spPr>
          <a:xfrm rot="16200000">
            <a:off x="414564" y="4311054"/>
            <a:ext cx="8338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PC2 Loadings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1D8E9-8026-EC40-AF5A-5B1BA047BDA6}"/>
              </a:ext>
            </a:extLst>
          </p:cNvPr>
          <p:cNvSpPr txBox="1"/>
          <p:nvPr/>
        </p:nvSpPr>
        <p:spPr>
          <a:xfrm>
            <a:off x="2244843" y="5104152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133EF6-AC99-944F-9358-58A4B6FED39C}"/>
              </a:ext>
            </a:extLst>
          </p:cNvPr>
          <p:cNvSpPr txBox="1"/>
          <p:nvPr/>
        </p:nvSpPr>
        <p:spPr>
          <a:xfrm rot="16200000">
            <a:off x="410316" y="5775629"/>
            <a:ext cx="8338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PC2 Loadings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F15FA0-F492-A447-82C1-1EA9F0871B65}"/>
              </a:ext>
            </a:extLst>
          </p:cNvPr>
          <p:cNvSpPr txBox="1"/>
          <p:nvPr/>
        </p:nvSpPr>
        <p:spPr>
          <a:xfrm>
            <a:off x="2244843" y="6666292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29FA36-D7B3-024C-8FDC-1F6127A3CF13}"/>
              </a:ext>
            </a:extLst>
          </p:cNvPr>
          <p:cNvCxnSpPr>
            <a:cxnSpLocks/>
          </p:cNvCxnSpPr>
          <p:nvPr/>
        </p:nvCxnSpPr>
        <p:spPr>
          <a:xfrm>
            <a:off x="1159107" y="4877583"/>
            <a:ext cx="2735095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CD120F-DA7D-0643-AD81-4E26F98DBE09}"/>
              </a:ext>
            </a:extLst>
          </p:cNvPr>
          <p:cNvCxnSpPr>
            <a:cxnSpLocks/>
          </p:cNvCxnSpPr>
          <p:nvPr/>
        </p:nvCxnSpPr>
        <p:spPr>
          <a:xfrm>
            <a:off x="1173621" y="5471053"/>
            <a:ext cx="272107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27C858-17BC-7445-9388-1CC4C0551B9B}"/>
              </a:ext>
            </a:extLst>
          </p:cNvPr>
          <p:cNvSpPr txBox="1"/>
          <p:nvPr/>
        </p:nvSpPr>
        <p:spPr>
          <a:xfrm>
            <a:off x="2464607" y="4727996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0.025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93602B-B38E-054E-B433-B9F733612471}"/>
              </a:ext>
            </a:extLst>
          </p:cNvPr>
          <p:cNvSpPr txBox="1"/>
          <p:nvPr/>
        </p:nvSpPr>
        <p:spPr>
          <a:xfrm>
            <a:off x="2447775" y="5466409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CA53FB-8DEA-6545-8F4B-64D70318CF33}"/>
              </a:ext>
            </a:extLst>
          </p:cNvPr>
          <p:cNvSpPr txBox="1"/>
          <p:nvPr/>
        </p:nvSpPr>
        <p:spPr>
          <a:xfrm>
            <a:off x="5165766" y="1140031"/>
            <a:ext cx="1377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relative NSAF values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A8D9AA-8E1D-7145-9FD3-93DE1A0050B9}"/>
              </a:ext>
            </a:extLst>
          </p:cNvPr>
          <p:cNvSpPr txBox="1"/>
          <p:nvPr/>
        </p:nvSpPr>
        <p:spPr>
          <a:xfrm>
            <a:off x="10855847" y="1406842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2AFCC9-EE0E-8D4A-867C-126163EA17C2}"/>
              </a:ext>
            </a:extLst>
          </p:cNvPr>
          <p:cNvSpPr txBox="1"/>
          <p:nvPr/>
        </p:nvSpPr>
        <p:spPr>
          <a:xfrm>
            <a:off x="154269" y="353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D4550B-4261-1546-9890-C5DCBDDB8E11}"/>
              </a:ext>
            </a:extLst>
          </p:cNvPr>
          <p:cNvSpPr txBox="1"/>
          <p:nvPr/>
        </p:nvSpPr>
        <p:spPr>
          <a:xfrm>
            <a:off x="174542" y="33258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A7B33C-8953-F342-8AFB-304063E4687B}"/>
              </a:ext>
            </a:extLst>
          </p:cNvPr>
          <p:cNvSpPr txBox="1"/>
          <p:nvPr/>
        </p:nvSpPr>
        <p:spPr>
          <a:xfrm>
            <a:off x="174542" y="5027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28D4C1-30ED-1643-AB2B-03F8FF8F418C}"/>
              </a:ext>
            </a:extLst>
          </p:cNvPr>
          <p:cNvSpPr txBox="1"/>
          <p:nvPr/>
        </p:nvSpPr>
        <p:spPr>
          <a:xfrm>
            <a:off x="4547603" y="35386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A28706-F838-404B-AA0F-685362DEBA00}"/>
              </a:ext>
            </a:extLst>
          </p:cNvPr>
          <p:cNvSpPr txBox="1"/>
          <p:nvPr/>
        </p:nvSpPr>
        <p:spPr>
          <a:xfrm>
            <a:off x="1493692" y="615470"/>
            <a:ext cx="206586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PC1 vs PC2 for temperature factor</a:t>
            </a:r>
          </a:p>
        </p:txBody>
      </p:sp>
    </p:spTree>
    <p:extLst>
      <p:ext uri="{BB962C8B-B14F-4D97-AF65-F5344CB8AC3E}">
        <p14:creationId xmlns:p14="http://schemas.microsoft.com/office/powerpoint/2010/main" val="144549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F9AFA9-A763-4845-B0E7-B7BFA38B4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4" y="178496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4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327D2A-6F7A-C245-B1FA-4446CFC88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0"/>
            <a:ext cx="39147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3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34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13</cp:revision>
  <dcterms:created xsi:type="dcterms:W3CDTF">2019-01-16T13:23:14Z</dcterms:created>
  <dcterms:modified xsi:type="dcterms:W3CDTF">2019-01-17T04:39:54Z</dcterms:modified>
</cp:coreProperties>
</file>