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5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0"/>
  </p:normalViewPr>
  <p:slideViewPr>
    <p:cSldViewPr snapToGrid="0" snapToObjects="1" showGuides="1">
      <p:cViewPr>
        <p:scale>
          <a:sx n="126" d="100"/>
          <a:sy n="126" d="100"/>
        </p:scale>
        <p:origin x="-552" y="48"/>
      </p:cViewPr>
      <p:guideLst>
        <p:guide orient="horz" pos="2352"/>
        <p:guide pos="5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0930-E6E6-7645-B017-7F5A893D1CE8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E5394-6C19-3E49-8772-6D3E0707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394-6C19-3E49-8772-6D3E0707C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394-6C19-3E49-8772-6D3E0707C5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359D-7A8B-7F4C-911E-B7C8EB23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A4CD-E678-B441-9DD7-CEE8B92EF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C20B-A41A-4541-A009-F94A622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2B11-42B2-E648-96C6-8B15522D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6767-393C-DF4D-A587-61496D89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694B-29CD-8844-9D44-04A2F5A3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0E15C-A79B-1745-B177-3BC253FB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58E8-E31C-D746-8053-323781F9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CE11-7193-4644-B1D8-F7887EE5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72B5-8F31-A14B-BEC0-BB4A9F07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DC5C6-594A-D24A-9EEE-BD7159B76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A27F2-01E9-0F4A-B18B-6D6D43391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CAD2-EEA2-A340-B0E3-2BAC371D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A963-F901-6940-B928-AB964A59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10FB-7AB5-5C43-BA9A-6395FB8A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D911-AABA-EF43-AB74-42508A60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D9D0-8D8C-1F41-9A7D-031CD6E3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84CC-E645-B74F-AA31-F161CADD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6F58-84AE-B049-B80D-30DEE08D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8F06-5762-984F-958E-10E5BB45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00CC-F048-4A45-A795-56197E75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0D722-C42B-F842-A8CA-C13BB79F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D8BF-382D-ED42-A7E2-A9427441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752C-C3DA-2543-B01F-0A701D0B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02A3-E284-E648-98C8-54EE14F8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ECEA-9385-FA42-86BB-5026692E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C6D8-48D5-D645-9852-DC3971ADC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280B2-57AB-5C46-8026-7B763F32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215F-C51F-9141-BD42-09787F90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B756-8D63-C544-B7D7-3DAE0E8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86178-A55D-5C45-9DBC-8AD51EB0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2E14-D3B3-2349-A35A-00539FFA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CC26-CAD9-814A-9FD6-7AF8DEE16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7AE9-7D7E-0441-AD7B-07CE7B17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FB925-2E88-954B-AF58-A4EA50C6D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4B280-F40F-C744-AFD9-0BE86D9A2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FBFEC-B62F-334C-859B-B3595F39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451D2-83F2-4043-9ABF-44CE958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931E-403D-9E42-BC43-6B326FCC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6052-0327-864D-A21C-BB4C0432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0E241-28BC-8A4B-AF1E-181509B5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0A565-8976-CD47-B3D5-8442917D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52D7F-0A0D-114A-A7D7-4C9AA996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65F89-495B-3441-B2AC-25107446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6F6CC-C5E5-9943-865A-8524E6D1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2E62-9301-084D-B765-237A576E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592D-3F63-174B-B2EA-39B26906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B10E-AD6F-F148-BBCF-5CCEF781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DB99-E78A-844E-B1F9-50E9BE73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B2E9-2EEF-804C-9C78-4A64C94F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2B532-3B0A-ED4A-8BC0-07F38FA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D430D-62A9-7D4F-966B-3DD5A7B1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5743-B431-8E4F-B0FA-E64BE3C8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4D9C4-E789-924C-B9E5-E2CCAEDBF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0C47-FADB-1145-B0A4-0920B1EDB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F2266-2BD4-1544-9FFB-B1EA14D3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AE7D-0825-B240-B06F-D3E1F975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414A0-F54E-094B-A721-D2230DAD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48173-225A-9A40-8743-632C66F8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F28D1-77B4-084B-BCFF-D1F47E14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B922-BD24-154E-9B27-F65FE781E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77A4-B6D0-DB47-86DE-B31A1D7DC0D6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7886-5141-4642-890F-97ACCD75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7141-79D0-704B-81B1-5744D0ED3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92C2-FF10-1044-937F-DA7799EA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7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6AA53A-8305-CE4D-99CC-3E00F50BA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39" t="5051" r="27778" b="59596"/>
          <a:stretch/>
        </p:blipFill>
        <p:spPr>
          <a:xfrm>
            <a:off x="303955" y="377614"/>
            <a:ext cx="3167537" cy="3279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F523D-D18A-4C46-B564-FE38E0464D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09" t="6061" r="28039" b="58384"/>
          <a:stretch/>
        </p:blipFill>
        <p:spPr>
          <a:xfrm>
            <a:off x="3713930" y="432771"/>
            <a:ext cx="3264408" cy="328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CB0DC3-8CE6-B943-BF5F-B4A74532A5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82" t="6465" r="27712" b="59596"/>
          <a:stretch/>
        </p:blipFill>
        <p:spPr>
          <a:xfrm>
            <a:off x="7446718" y="566304"/>
            <a:ext cx="3118292" cy="306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AD6A9E-0951-154C-9364-3F78DDA9C8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70" t="4647" r="26993" b="58989"/>
          <a:stretch/>
        </p:blipFill>
        <p:spPr>
          <a:xfrm>
            <a:off x="256306" y="3583296"/>
            <a:ext cx="3275216" cy="3312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3237D-C455-B141-A5BD-D312913373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516" t="5253" r="27779" b="60202"/>
          <a:stretch/>
        </p:blipFill>
        <p:spPr>
          <a:xfrm>
            <a:off x="3689137" y="3610139"/>
            <a:ext cx="3282696" cy="32826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E4AAC2-ED15-FD4F-A347-6C1863FF38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731" t="5455" r="26732" b="60202"/>
          <a:stretch/>
        </p:blipFill>
        <p:spPr>
          <a:xfrm>
            <a:off x="7362940" y="3653694"/>
            <a:ext cx="3398108" cy="32453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6DEF1A-ED8C-194F-85D4-5DF9F1734CFD}"/>
              </a:ext>
            </a:extLst>
          </p:cNvPr>
          <p:cNvSpPr txBox="1"/>
          <p:nvPr/>
        </p:nvSpPr>
        <p:spPr>
          <a:xfrm>
            <a:off x="1227425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84CF4-F97F-7E49-95FD-C4B8B30F4E8F}"/>
              </a:ext>
            </a:extLst>
          </p:cNvPr>
          <p:cNvSpPr txBox="1"/>
          <p:nvPr/>
        </p:nvSpPr>
        <p:spPr>
          <a:xfrm>
            <a:off x="4694530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35D09-0C93-CE4F-BCA0-BF0A0EEEB490}"/>
              </a:ext>
            </a:extLst>
          </p:cNvPr>
          <p:cNvSpPr txBox="1"/>
          <p:nvPr/>
        </p:nvSpPr>
        <p:spPr>
          <a:xfrm>
            <a:off x="8233067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4EAB8-CAEC-954C-800C-332F4855897E}"/>
              </a:ext>
            </a:extLst>
          </p:cNvPr>
          <p:cNvSpPr txBox="1"/>
          <p:nvPr/>
        </p:nvSpPr>
        <p:spPr>
          <a:xfrm>
            <a:off x="1294100" y="3456801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A0D61-D112-944C-9C20-64E47C7F0348}"/>
              </a:ext>
            </a:extLst>
          </p:cNvPr>
          <p:cNvSpPr txBox="1"/>
          <p:nvPr/>
        </p:nvSpPr>
        <p:spPr>
          <a:xfrm>
            <a:off x="4761205" y="3456801"/>
            <a:ext cx="69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201C0-B54A-B74F-B5BD-A0661E769747}"/>
              </a:ext>
            </a:extLst>
          </p:cNvPr>
          <p:cNvSpPr txBox="1"/>
          <p:nvPr/>
        </p:nvSpPr>
        <p:spPr>
          <a:xfrm>
            <a:off x="8299742" y="3456801"/>
            <a:ext cx="704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82C089-289E-9E45-A1E8-DDCDB998D0B7}"/>
              </a:ext>
            </a:extLst>
          </p:cNvPr>
          <p:cNvSpPr/>
          <p:nvPr/>
        </p:nvSpPr>
        <p:spPr>
          <a:xfrm>
            <a:off x="-1300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E5C0D-151E-E94B-AA7F-96828E88683C}"/>
              </a:ext>
            </a:extLst>
          </p:cNvPr>
          <p:cNvSpPr/>
          <p:nvPr/>
        </p:nvSpPr>
        <p:spPr>
          <a:xfrm>
            <a:off x="3508663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2388CC-6F0B-5345-BD17-FE70E50B7456}"/>
              </a:ext>
            </a:extLst>
          </p:cNvPr>
          <p:cNvSpPr/>
          <p:nvPr/>
        </p:nvSpPr>
        <p:spPr>
          <a:xfrm>
            <a:off x="7032913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9B0446-1F35-8140-8A00-28CB1BF06AA9}"/>
              </a:ext>
            </a:extLst>
          </p:cNvPr>
          <p:cNvSpPr/>
          <p:nvPr/>
        </p:nvSpPr>
        <p:spPr>
          <a:xfrm>
            <a:off x="-6062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118835-0421-8B4E-9910-5AEA4185692C}"/>
              </a:ext>
            </a:extLst>
          </p:cNvPr>
          <p:cNvSpPr/>
          <p:nvPr/>
        </p:nvSpPr>
        <p:spPr>
          <a:xfrm>
            <a:off x="3503901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CFDD72-392F-3D4E-8ABD-7087D86C85CB}"/>
              </a:ext>
            </a:extLst>
          </p:cNvPr>
          <p:cNvSpPr/>
          <p:nvPr/>
        </p:nvSpPr>
        <p:spPr>
          <a:xfrm>
            <a:off x="7028151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793020-E335-BA47-956E-42D875E7B4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5139" y="671513"/>
            <a:ext cx="2071324" cy="2753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78EB6CE-E094-DE48-8AB6-EF103F40F4C9}"/>
              </a:ext>
            </a:extLst>
          </p:cNvPr>
          <p:cNvSpPr txBox="1"/>
          <p:nvPr/>
        </p:nvSpPr>
        <p:spPr>
          <a:xfrm>
            <a:off x="11028654" y="49530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709763-24FE-2E4F-B75E-8034656C362D}"/>
              </a:ext>
            </a:extLst>
          </p:cNvPr>
          <p:cNvSpPr txBox="1"/>
          <p:nvPr/>
        </p:nvSpPr>
        <p:spPr>
          <a:xfrm>
            <a:off x="11051165" y="3241166"/>
            <a:ext cx="514564" cy="769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5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fold-change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A6E13B-3D7F-704E-B8B7-89D63C83AF64}"/>
              </a:ext>
            </a:extLst>
          </p:cNvPr>
          <p:cNvSpPr/>
          <p:nvPr/>
        </p:nvSpPr>
        <p:spPr>
          <a:xfrm>
            <a:off x="10980389" y="1176199"/>
            <a:ext cx="72089" cy="75884"/>
          </a:xfrm>
          <a:prstGeom prst="ellipse">
            <a:avLst/>
          </a:prstGeom>
          <a:solidFill>
            <a:srgbClr val="AFD7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09E0DB-9430-3047-AACA-2C4790177B2E}"/>
              </a:ext>
            </a:extLst>
          </p:cNvPr>
          <p:cNvSpPr txBox="1"/>
          <p:nvPr/>
        </p:nvSpPr>
        <p:spPr>
          <a:xfrm>
            <a:off x="11283923" y="1134462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1911B9-1F27-B743-9956-2E1264DA2566}"/>
              </a:ext>
            </a:extLst>
          </p:cNvPr>
          <p:cNvSpPr txBox="1"/>
          <p:nvPr/>
        </p:nvSpPr>
        <p:spPr>
          <a:xfrm>
            <a:off x="10885534" y="153285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2A6DA2-E6EC-5343-A4C1-76A94C96D460}"/>
              </a:ext>
            </a:extLst>
          </p:cNvPr>
          <p:cNvSpPr txBox="1"/>
          <p:nvPr/>
        </p:nvSpPr>
        <p:spPr>
          <a:xfrm>
            <a:off x="11269378" y="1552455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</p:spTree>
    <p:extLst>
      <p:ext uri="{BB962C8B-B14F-4D97-AF65-F5344CB8AC3E}">
        <p14:creationId xmlns:p14="http://schemas.microsoft.com/office/powerpoint/2010/main" val="35539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46DEF1A-ED8C-194F-85D4-5DF9F1734CFD}"/>
              </a:ext>
            </a:extLst>
          </p:cNvPr>
          <p:cNvSpPr txBox="1"/>
          <p:nvPr/>
        </p:nvSpPr>
        <p:spPr>
          <a:xfrm>
            <a:off x="1227425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84CF4-F97F-7E49-95FD-C4B8B30F4E8F}"/>
              </a:ext>
            </a:extLst>
          </p:cNvPr>
          <p:cNvSpPr txBox="1"/>
          <p:nvPr/>
        </p:nvSpPr>
        <p:spPr>
          <a:xfrm>
            <a:off x="4694530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35D09-0C93-CE4F-BCA0-BF0A0EEEB490}"/>
              </a:ext>
            </a:extLst>
          </p:cNvPr>
          <p:cNvSpPr txBox="1"/>
          <p:nvPr/>
        </p:nvSpPr>
        <p:spPr>
          <a:xfrm>
            <a:off x="8233067" y="114302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4EAB8-CAEC-954C-800C-332F4855897E}"/>
              </a:ext>
            </a:extLst>
          </p:cNvPr>
          <p:cNvSpPr txBox="1"/>
          <p:nvPr/>
        </p:nvSpPr>
        <p:spPr>
          <a:xfrm>
            <a:off x="1294100" y="3456801"/>
            <a:ext cx="61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A0D61-D112-944C-9C20-64E47C7F0348}"/>
              </a:ext>
            </a:extLst>
          </p:cNvPr>
          <p:cNvSpPr txBox="1"/>
          <p:nvPr/>
        </p:nvSpPr>
        <p:spPr>
          <a:xfrm>
            <a:off x="4761205" y="3456801"/>
            <a:ext cx="69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201C0-B54A-B74F-B5BD-A0661E769747}"/>
              </a:ext>
            </a:extLst>
          </p:cNvPr>
          <p:cNvSpPr txBox="1"/>
          <p:nvPr/>
        </p:nvSpPr>
        <p:spPr>
          <a:xfrm>
            <a:off x="8299742" y="3456801"/>
            <a:ext cx="704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DAY 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82C089-289E-9E45-A1E8-DDCDB998D0B7}"/>
              </a:ext>
            </a:extLst>
          </p:cNvPr>
          <p:cNvSpPr/>
          <p:nvPr/>
        </p:nvSpPr>
        <p:spPr>
          <a:xfrm>
            <a:off x="-1300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E5C0D-151E-E94B-AA7F-96828E88683C}"/>
              </a:ext>
            </a:extLst>
          </p:cNvPr>
          <p:cNvSpPr/>
          <p:nvPr/>
        </p:nvSpPr>
        <p:spPr>
          <a:xfrm>
            <a:off x="3508663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2388CC-6F0B-5345-BD17-FE70E50B7456}"/>
              </a:ext>
            </a:extLst>
          </p:cNvPr>
          <p:cNvSpPr/>
          <p:nvPr/>
        </p:nvSpPr>
        <p:spPr>
          <a:xfrm>
            <a:off x="7032913" y="100012"/>
            <a:ext cx="3514725" cy="33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9B0446-1F35-8140-8A00-28CB1BF06AA9}"/>
              </a:ext>
            </a:extLst>
          </p:cNvPr>
          <p:cNvSpPr/>
          <p:nvPr/>
        </p:nvSpPr>
        <p:spPr>
          <a:xfrm>
            <a:off x="-6062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118835-0421-8B4E-9910-5AEA4185692C}"/>
              </a:ext>
            </a:extLst>
          </p:cNvPr>
          <p:cNvSpPr/>
          <p:nvPr/>
        </p:nvSpPr>
        <p:spPr>
          <a:xfrm>
            <a:off x="3503901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CFDD72-392F-3D4E-8ABD-7087D86C85CB}"/>
              </a:ext>
            </a:extLst>
          </p:cNvPr>
          <p:cNvSpPr/>
          <p:nvPr/>
        </p:nvSpPr>
        <p:spPr>
          <a:xfrm>
            <a:off x="7028151" y="3481387"/>
            <a:ext cx="3514725" cy="3376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793020-E335-BA47-956E-42D875E7B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139" y="671513"/>
            <a:ext cx="2071324" cy="2753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78EB6CE-E094-DE48-8AB6-EF103F40F4C9}"/>
              </a:ext>
            </a:extLst>
          </p:cNvPr>
          <p:cNvSpPr txBox="1"/>
          <p:nvPr/>
        </p:nvSpPr>
        <p:spPr>
          <a:xfrm>
            <a:off x="11028654" y="49530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709763-24FE-2E4F-B75E-8034656C362D}"/>
              </a:ext>
            </a:extLst>
          </p:cNvPr>
          <p:cNvSpPr txBox="1"/>
          <p:nvPr/>
        </p:nvSpPr>
        <p:spPr>
          <a:xfrm>
            <a:off x="11051165" y="3241166"/>
            <a:ext cx="514564" cy="769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5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fold-change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A6E13B-3D7F-704E-B8B7-89D63C83AF64}"/>
              </a:ext>
            </a:extLst>
          </p:cNvPr>
          <p:cNvSpPr/>
          <p:nvPr/>
        </p:nvSpPr>
        <p:spPr>
          <a:xfrm>
            <a:off x="10980389" y="1176199"/>
            <a:ext cx="72089" cy="75884"/>
          </a:xfrm>
          <a:prstGeom prst="ellipse">
            <a:avLst/>
          </a:prstGeom>
          <a:solidFill>
            <a:srgbClr val="AFD7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09E0DB-9430-3047-AACA-2C4790177B2E}"/>
              </a:ext>
            </a:extLst>
          </p:cNvPr>
          <p:cNvSpPr txBox="1"/>
          <p:nvPr/>
        </p:nvSpPr>
        <p:spPr>
          <a:xfrm>
            <a:off x="11283923" y="1134462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1911B9-1F27-B743-9956-2E1264DA2566}"/>
              </a:ext>
            </a:extLst>
          </p:cNvPr>
          <p:cNvSpPr txBox="1"/>
          <p:nvPr/>
        </p:nvSpPr>
        <p:spPr>
          <a:xfrm>
            <a:off x="10885534" y="1532853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2A6DA2-E6EC-5343-A4C1-76A94C96D460}"/>
              </a:ext>
            </a:extLst>
          </p:cNvPr>
          <p:cNvSpPr txBox="1"/>
          <p:nvPr/>
        </p:nvSpPr>
        <p:spPr>
          <a:xfrm>
            <a:off x="11269378" y="1552455"/>
            <a:ext cx="33374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710F4F-DA7A-F54A-A7FE-5A4200B9A1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5" t="558" r="34778" b="54987"/>
          <a:stretch/>
        </p:blipFill>
        <p:spPr>
          <a:xfrm>
            <a:off x="214493" y="391961"/>
            <a:ext cx="2935706" cy="30486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5FCF148-89EE-1443-8ABF-FBA27C624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20" t="1050" r="33980" b="55164"/>
          <a:stretch/>
        </p:blipFill>
        <p:spPr>
          <a:xfrm>
            <a:off x="3657600" y="336389"/>
            <a:ext cx="3085171" cy="31161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A87E635-932F-5644-BC2C-BE45E4F801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74" t="919" r="35090" b="55494"/>
          <a:stretch/>
        </p:blipFill>
        <p:spPr>
          <a:xfrm>
            <a:off x="7136128" y="326954"/>
            <a:ext cx="3039967" cy="31326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2A8571B-679D-6149-B26D-663E3AFE7E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39" t="822" r="34431" b="49424"/>
          <a:stretch/>
        </p:blipFill>
        <p:spPr>
          <a:xfrm>
            <a:off x="152400" y="3690322"/>
            <a:ext cx="3067878" cy="35317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64FA44-4552-C640-B05B-B8EB5C1EB8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239" t="958" r="34996" b="49565"/>
          <a:stretch/>
        </p:blipFill>
        <p:spPr>
          <a:xfrm>
            <a:off x="3740709" y="3733800"/>
            <a:ext cx="2973599" cy="347658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11983C-1A6C-E649-8430-44ACF909DEF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269" t="1026" r="34881" b="55556"/>
          <a:stretch/>
        </p:blipFill>
        <p:spPr>
          <a:xfrm>
            <a:off x="7145214" y="3698009"/>
            <a:ext cx="3084635" cy="31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42</Words>
  <Application>Microsoft Macintosh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6</cp:revision>
  <cp:lastPrinted>2019-03-04T21:24:21Z</cp:lastPrinted>
  <dcterms:created xsi:type="dcterms:W3CDTF">2019-03-02T01:19:11Z</dcterms:created>
  <dcterms:modified xsi:type="dcterms:W3CDTF">2019-03-04T23:34:51Z</dcterms:modified>
</cp:coreProperties>
</file>