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50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86"/>
  </p:normalViewPr>
  <p:slideViewPr>
    <p:cSldViewPr snapToGrid="0" snapToObjects="1" showGuides="1">
      <p:cViewPr>
        <p:scale>
          <a:sx n="54" d="100"/>
          <a:sy n="54" d="100"/>
        </p:scale>
        <p:origin x="976" y="1144"/>
      </p:cViewPr>
      <p:guideLst>
        <p:guide orient="horz" pos="2352"/>
        <p:guide pos="50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90930-E6E6-7645-B017-7F5A893D1CE8}" type="datetimeFigureOut">
              <a:rPr lang="en-US" smtClean="0"/>
              <a:t>3/5/19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E5394-6C19-3E49-8772-6D3E0707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6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E5394-6C19-3E49-8772-6D3E0707C5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96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E5394-6C19-3E49-8772-6D3E0707C5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35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359D-7A8B-7F4C-911E-B7C8EB23A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6A4CD-E678-B441-9DD7-CEE8B92EF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FC20B-A41A-4541-A009-F94A6221D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77A4-B6D0-DB47-86DE-B31A1D7DC0D6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C2B11-42B2-E648-96C6-8B15522D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A6767-393C-DF4D-A587-61496D89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92C2-FF10-1044-937F-DA7799EA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1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694B-29CD-8844-9D44-04A2F5A3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0E15C-A79B-1745-B177-3BC253FB6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B58E8-E31C-D746-8053-323781F9E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77A4-B6D0-DB47-86DE-B31A1D7DC0D6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CE11-7193-4644-B1D8-F7887EE5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972B5-8F31-A14B-BEC0-BB4A9F07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92C2-FF10-1044-937F-DA7799EA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3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5DC5C6-594A-D24A-9EEE-BD7159B76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A27F2-01E9-0F4A-B18B-6D6D43391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7CAD2-EEA2-A340-B0E3-2BAC371D3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77A4-B6D0-DB47-86DE-B31A1D7DC0D6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DA963-F901-6940-B928-AB964A59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A10FB-7AB5-5C43-BA9A-6395FB8A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92C2-FF10-1044-937F-DA7799EA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2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D911-AABA-EF43-AB74-42508A606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6D9D0-8D8C-1F41-9A7D-031CD6E38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584CC-E645-B74F-AA31-F161CADD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77A4-B6D0-DB47-86DE-B31A1D7DC0D6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B6F58-84AE-B049-B80D-30DEE08DA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48F06-5762-984F-958E-10E5BB45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92C2-FF10-1044-937F-DA7799EA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5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600CC-F048-4A45-A795-56197E75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0D722-C42B-F842-A8CA-C13BB79F7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7D8BF-382D-ED42-A7E2-A94274419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77A4-B6D0-DB47-86DE-B31A1D7DC0D6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F752C-C3DA-2543-B01F-0A701D0B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102A3-E284-E648-98C8-54EE14F8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92C2-FF10-1044-937F-DA7799EA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7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EECEA-9385-FA42-86BB-5026692E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BC6D8-48D5-D645-9852-DC3971ADC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280B2-57AB-5C46-8026-7B763F32C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8215F-C51F-9141-BD42-09787F906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77A4-B6D0-DB47-86DE-B31A1D7DC0D6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8B756-8D63-C544-B7D7-3DAE0E8A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86178-A55D-5C45-9DBC-8AD51EB0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92C2-FF10-1044-937F-DA7799EA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8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2E14-D3B3-2349-A35A-00539FFA6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3CC26-CAD9-814A-9FD6-7AF8DEE16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37AE9-7D7E-0441-AD7B-07CE7B176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FB925-2E88-954B-AF58-A4EA50C6D3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D4B280-F40F-C744-AFD9-0BE86D9A2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4FBFEC-B62F-334C-859B-B3595F394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77A4-B6D0-DB47-86DE-B31A1D7DC0D6}" type="datetimeFigureOut">
              <a:rPr lang="en-US" smtClean="0"/>
              <a:t>3/5/19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451D2-83F2-4043-9ABF-44CE958E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CB931E-403D-9E42-BC43-6B326FCC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92C2-FF10-1044-937F-DA7799EA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4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6052-0327-864D-A21C-BB4C0432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20E241-28BC-8A4B-AF1E-181509B5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77A4-B6D0-DB47-86DE-B31A1D7DC0D6}" type="datetimeFigureOut">
              <a:rPr lang="en-US" smtClean="0"/>
              <a:t>3/5/19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0A565-8976-CD47-B3D5-8442917D8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52D7F-0A0D-114A-A7D7-4C9AA9965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92C2-FF10-1044-937F-DA7799EA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0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65F89-495B-3441-B2AC-25107446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77A4-B6D0-DB47-86DE-B31A1D7DC0D6}" type="datetimeFigureOut">
              <a:rPr lang="en-US" smtClean="0"/>
              <a:t>3/5/19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46F6CC-C5E5-9943-865A-8524E6D1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42E62-9301-084D-B765-237A576E1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92C2-FF10-1044-937F-DA7799EA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2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8592D-3F63-174B-B2EA-39B26906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DB10E-AD6F-F148-BBCF-5CCEF7817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BDB99-E78A-844E-B1F9-50E9BE73F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5B2E9-2EEF-804C-9C78-4A64C94F6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77A4-B6D0-DB47-86DE-B31A1D7DC0D6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2B532-3B0A-ED4A-8BC0-07F38FA9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D430D-62A9-7D4F-966B-3DD5A7B1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92C2-FF10-1044-937F-DA7799EA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7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C5743-B431-8E4F-B0FA-E64BE3C80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E4D9C4-E789-924C-B9E5-E2CCAEDBF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A0C47-FADB-1145-B0A4-0920B1EDB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F2266-2BD4-1544-9FFB-B1EA14D3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77A4-B6D0-DB47-86DE-B31A1D7DC0D6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DAE7D-0825-B240-B06F-D3E1F9751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414A0-F54E-094B-A721-D2230DAD2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92C2-FF10-1044-937F-DA7799EA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8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48173-225A-9A40-8743-632C66F89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F28D1-77B4-084B-BCFF-D1F47E14C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3B922-BD24-154E-9B27-F65FE781E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D77A4-B6D0-DB47-86DE-B31A1D7DC0D6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17886-5141-4642-890F-97ACCD758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B7141-79D0-704B-81B1-5744D0ED3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992C2-FF10-1044-937F-DA7799EA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7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7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E0A1004-99B9-0F47-AAAE-7F6A9FE2587C}"/>
              </a:ext>
            </a:extLst>
          </p:cNvPr>
          <p:cNvGrpSpPr/>
          <p:nvPr/>
        </p:nvGrpSpPr>
        <p:grpSpPr>
          <a:xfrm>
            <a:off x="-6062" y="100012"/>
            <a:ext cx="10767110" cy="6799064"/>
            <a:chOff x="-6062" y="100012"/>
            <a:chExt cx="10767110" cy="67990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36AA53A-8305-CE4D-99CC-3E00F50BAF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8039" t="5051" r="27778" b="59596"/>
            <a:stretch/>
          </p:blipFill>
          <p:spPr>
            <a:xfrm>
              <a:off x="303955" y="377614"/>
              <a:ext cx="3167537" cy="327999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47F523D-D18A-4C46-B564-FE38E0464D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209" t="6061" r="28039" b="58384"/>
            <a:stretch/>
          </p:blipFill>
          <p:spPr>
            <a:xfrm>
              <a:off x="3713930" y="432771"/>
              <a:ext cx="3264408" cy="328306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ACB0DC3-8CE6-B943-BF5F-B4A74532A5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7582" t="6465" r="27712" b="59596"/>
            <a:stretch/>
          </p:blipFill>
          <p:spPr>
            <a:xfrm>
              <a:off x="7446718" y="566304"/>
              <a:ext cx="3118292" cy="306358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2AD6A9E-0951-154C-9364-3F78DDA9C8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6470" t="4647" r="26993" b="58989"/>
            <a:stretch/>
          </p:blipFill>
          <p:spPr>
            <a:xfrm>
              <a:off x="256306" y="3583296"/>
              <a:ext cx="3275216" cy="331201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793237D-C455-B141-A5BD-D312913373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7516" t="5253" r="27779" b="60202"/>
            <a:stretch/>
          </p:blipFill>
          <p:spPr>
            <a:xfrm>
              <a:off x="3689137" y="3610139"/>
              <a:ext cx="3282696" cy="32826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5E4AAC2-ED15-FD4F-A347-6C1863FF38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6731" t="5455" r="26732" b="60202"/>
            <a:stretch/>
          </p:blipFill>
          <p:spPr>
            <a:xfrm>
              <a:off x="7362940" y="3653694"/>
              <a:ext cx="3398108" cy="324538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6DEF1A-ED8C-194F-85D4-5DF9F1734CFD}"/>
                </a:ext>
              </a:extLst>
            </p:cNvPr>
            <p:cNvSpPr txBox="1"/>
            <p:nvPr/>
          </p:nvSpPr>
          <p:spPr>
            <a:xfrm>
              <a:off x="1227425" y="114302"/>
              <a:ext cx="619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DAY 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584CF4-F97F-7E49-95FD-C4B8B30F4E8F}"/>
                </a:ext>
              </a:extLst>
            </p:cNvPr>
            <p:cNvSpPr txBox="1"/>
            <p:nvPr/>
          </p:nvSpPr>
          <p:spPr>
            <a:xfrm>
              <a:off x="4694530" y="114302"/>
              <a:ext cx="619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DAY 5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935D09-0C93-CE4F-BCA0-BF0A0EEEB490}"/>
                </a:ext>
              </a:extLst>
            </p:cNvPr>
            <p:cNvSpPr txBox="1"/>
            <p:nvPr/>
          </p:nvSpPr>
          <p:spPr>
            <a:xfrm>
              <a:off x="8233067" y="114302"/>
              <a:ext cx="619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DAY 7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544EAB8-CAEC-954C-800C-332F4855897E}"/>
                </a:ext>
              </a:extLst>
            </p:cNvPr>
            <p:cNvSpPr txBox="1"/>
            <p:nvPr/>
          </p:nvSpPr>
          <p:spPr>
            <a:xfrm>
              <a:off x="1294100" y="3456801"/>
              <a:ext cx="619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DAY 9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2A0D61-D112-944C-9C20-64E47C7F0348}"/>
                </a:ext>
              </a:extLst>
            </p:cNvPr>
            <p:cNvSpPr txBox="1"/>
            <p:nvPr/>
          </p:nvSpPr>
          <p:spPr>
            <a:xfrm>
              <a:off x="4761205" y="3456801"/>
              <a:ext cx="696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DAY 11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0B201C0-B54A-B74F-B5BD-A0661E769747}"/>
                </a:ext>
              </a:extLst>
            </p:cNvPr>
            <p:cNvSpPr txBox="1"/>
            <p:nvPr/>
          </p:nvSpPr>
          <p:spPr>
            <a:xfrm>
              <a:off x="8299742" y="3456801"/>
              <a:ext cx="7048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DAY 13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82C089-289E-9E45-A1E8-DDCDB998D0B7}"/>
                </a:ext>
              </a:extLst>
            </p:cNvPr>
            <p:cNvSpPr/>
            <p:nvPr/>
          </p:nvSpPr>
          <p:spPr>
            <a:xfrm>
              <a:off x="-1300" y="100012"/>
              <a:ext cx="3514725" cy="33861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A6E5C0D-151E-E94B-AA7F-96828E88683C}"/>
                </a:ext>
              </a:extLst>
            </p:cNvPr>
            <p:cNvSpPr/>
            <p:nvPr/>
          </p:nvSpPr>
          <p:spPr>
            <a:xfrm>
              <a:off x="3508663" y="100012"/>
              <a:ext cx="3514725" cy="33861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A2388CC-6F0B-5345-BD17-FE70E50B7456}"/>
                </a:ext>
              </a:extLst>
            </p:cNvPr>
            <p:cNvSpPr/>
            <p:nvPr/>
          </p:nvSpPr>
          <p:spPr>
            <a:xfrm>
              <a:off x="7032913" y="100012"/>
              <a:ext cx="3514725" cy="33861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D9B0446-1F35-8140-8A00-28CB1BF06AA9}"/>
                </a:ext>
              </a:extLst>
            </p:cNvPr>
            <p:cNvSpPr/>
            <p:nvPr/>
          </p:nvSpPr>
          <p:spPr>
            <a:xfrm>
              <a:off x="-6062" y="3481387"/>
              <a:ext cx="3514725" cy="33766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118835-0421-8B4E-9910-5AEA4185692C}"/>
                </a:ext>
              </a:extLst>
            </p:cNvPr>
            <p:cNvSpPr/>
            <p:nvPr/>
          </p:nvSpPr>
          <p:spPr>
            <a:xfrm>
              <a:off x="3503901" y="3481387"/>
              <a:ext cx="3514725" cy="33766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9CFDD72-392F-3D4E-8ABD-7087D86C85CB}"/>
                </a:ext>
              </a:extLst>
            </p:cNvPr>
            <p:cNvSpPr/>
            <p:nvPr/>
          </p:nvSpPr>
          <p:spPr>
            <a:xfrm>
              <a:off x="7028151" y="3481387"/>
              <a:ext cx="3514725" cy="33766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E2793020-E335-BA47-956E-42D875E7B4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35139" y="671513"/>
            <a:ext cx="2071324" cy="275364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78EB6CE-E094-DE48-8AB6-EF103F40F4C9}"/>
              </a:ext>
            </a:extLst>
          </p:cNvPr>
          <p:cNvSpPr txBox="1"/>
          <p:nvPr/>
        </p:nvSpPr>
        <p:spPr>
          <a:xfrm>
            <a:off x="11028654" y="495302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709763-24FE-2E4F-B75E-8034656C362D}"/>
              </a:ext>
            </a:extLst>
          </p:cNvPr>
          <p:cNvSpPr txBox="1"/>
          <p:nvPr/>
        </p:nvSpPr>
        <p:spPr>
          <a:xfrm>
            <a:off x="11051165" y="3241166"/>
            <a:ext cx="514564" cy="769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5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 fold-change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BA6E13B-3D7F-704E-B8B7-89D63C83AF64}"/>
              </a:ext>
            </a:extLst>
          </p:cNvPr>
          <p:cNvSpPr/>
          <p:nvPr/>
        </p:nvSpPr>
        <p:spPr>
          <a:xfrm>
            <a:off x="10980389" y="1176199"/>
            <a:ext cx="72089" cy="75884"/>
          </a:xfrm>
          <a:prstGeom prst="ellipse">
            <a:avLst/>
          </a:prstGeom>
          <a:solidFill>
            <a:srgbClr val="AFD7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09E0DB-9430-3047-AACA-2C4790177B2E}"/>
              </a:ext>
            </a:extLst>
          </p:cNvPr>
          <p:cNvSpPr txBox="1"/>
          <p:nvPr/>
        </p:nvSpPr>
        <p:spPr>
          <a:xfrm>
            <a:off x="11283923" y="1134462"/>
            <a:ext cx="333746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" dirty="0">
                <a:latin typeface="Arial" panose="020B0604020202020204" pitchFamily="34" charset="0"/>
                <a:cs typeface="Arial" panose="020B0604020202020204" pitchFamily="34" charset="0"/>
              </a:rPr>
              <a:t>GO term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1911B9-1F27-B743-9956-2E1264DA2566}"/>
              </a:ext>
            </a:extLst>
          </p:cNvPr>
          <p:cNvSpPr txBox="1"/>
          <p:nvPr/>
        </p:nvSpPr>
        <p:spPr>
          <a:xfrm>
            <a:off x="10885534" y="1532853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2A6DA2-E6EC-5343-A4C1-76A94C96D460}"/>
              </a:ext>
            </a:extLst>
          </p:cNvPr>
          <p:cNvSpPr txBox="1"/>
          <p:nvPr/>
        </p:nvSpPr>
        <p:spPr>
          <a:xfrm>
            <a:off x="11269378" y="1552455"/>
            <a:ext cx="333746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" dirty="0">
                <a:latin typeface="Arial" panose="020B0604020202020204" pitchFamily="34" charset="0"/>
                <a:cs typeface="Arial" panose="020B0604020202020204" pitchFamily="34" charset="0"/>
              </a:rPr>
              <a:t>GO term</a:t>
            </a:r>
          </a:p>
        </p:txBody>
      </p:sp>
    </p:spTree>
    <p:extLst>
      <p:ext uri="{BB962C8B-B14F-4D97-AF65-F5344CB8AC3E}">
        <p14:creationId xmlns:p14="http://schemas.microsoft.com/office/powerpoint/2010/main" val="3553976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775EE0-A393-2A45-9DC5-6B0280514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64" y="676870"/>
            <a:ext cx="9679326" cy="61138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21D4FD-4939-1B4B-AFFC-7E5647417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687" y="1099508"/>
            <a:ext cx="2806340" cy="39770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F58F4A-6DB6-A74A-BB40-C2DD10241734}"/>
              </a:ext>
            </a:extLst>
          </p:cNvPr>
          <p:cNvSpPr txBox="1"/>
          <p:nvPr/>
        </p:nvSpPr>
        <p:spPr>
          <a:xfrm>
            <a:off x="4110234" y="21380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667690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046DEF1A-ED8C-194F-85D4-5DF9F1734CFD}"/>
              </a:ext>
            </a:extLst>
          </p:cNvPr>
          <p:cNvSpPr txBox="1"/>
          <p:nvPr/>
        </p:nvSpPr>
        <p:spPr>
          <a:xfrm>
            <a:off x="1227425" y="114302"/>
            <a:ext cx="61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DAY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584CF4-F97F-7E49-95FD-C4B8B30F4E8F}"/>
              </a:ext>
            </a:extLst>
          </p:cNvPr>
          <p:cNvSpPr txBox="1"/>
          <p:nvPr/>
        </p:nvSpPr>
        <p:spPr>
          <a:xfrm>
            <a:off x="4694530" y="114302"/>
            <a:ext cx="61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DAY 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935D09-0C93-CE4F-BCA0-BF0A0EEEB490}"/>
              </a:ext>
            </a:extLst>
          </p:cNvPr>
          <p:cNvSpPr txBox="1"/>
          <p:nvPr/>
        </p:nvSpPr>
        <p:spPr>
          <a:xfrm>
            <a:off x="8233067" y="114302"/>
            <a:ext cx="61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DAY 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44EAB8-CAEC-954C-800C-332F4855897E}"/>
              </a:ext>
            </a:extLst>
          </p:cNvPr>
          <p:cNvSpPr txBox="1"/>
          <p:nvPr/>
        </p:nvSpPr>
        <p:spPr>
          <a:xfrm>
            <a:off x="1294100" y="3456801"/>
            <a:ext cx="61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DAY 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2A0D61-D112-944C-9C20-64E47C7F0348}"/>
              </a:ext>
            </a:extLst>
          </p:cNvPr>
          <p:cNvSpPr txBox="1"/>
          <p:nvPr/>
        </p:nvSpPr>
        <p:spPr>
          <a:xfrm>
            <a:off x="4761205" y="3456801"/>
            <a:ext cx="69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DAY 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B201C0-B54A-B74F-B5BD-A0661E769747}"/>
              </a:ext>
            </a:extLst>
          </p:cNvPr>
          <p:cNvSpPr txBox="1"/>
          <p:nvPr/>
        </p:nvSpPr>
        <p:spPr>
          <a:xfrm>
            <a:off x="8299742" y="3456801"/>
            <a:ext cx="704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DAY 13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82C089-289E-9E45-A1E8-DDCDB998D0B7}"/>
              </a:ext>
            </a:extLst>
          </p:cNvPr>
          <p:cNvSpPr/>
          <p:nvPr/>
        </p:nvSpPr>
        <p:spPr>
          <a:xfrm>
            <a:off x="-1300" y="100012"/>
            <a:ext cx="3514725" cy="3386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6E5C0D-151E-E94B-AA7F-96828E88683C}"/>
              </a:ext>
            </a:extLst>
          </p:cNvPr>
          <p:cNvSpPr/>
          <p:nvPr/>
        </p:nvSpPr>
        <p:spPr>
          <a:xfrm>
            <a:off x="3508663" y="100012"/>
            <a:ext cx="3514725" cy="3386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2388CC-6F0B-5345-BD17-FE70E50B7456}"/>
              </a:ext>
            </a:extLst>
          </p:cNvPr>
          <p:cNvSpPr/>
          <p:nvPr/>
        </p:nvSpPr>
        <p:spPr>
          <a:xfrm>
            <a:off x="7032913" y="100012"/>
            <a:ext cx="3514725" cy="3386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9B0446-1F35-8140-8A00-28CB1BF06AA9}"/>
              </a:ext>
            </a:extLst>
          </p:cNvPr>
          <p:cNvSpPr/>
          <p:nvPr/>
        </p:nvSpPr>
        <p:spPr>
          <a:xfrm>
            <a:off x="-6062" y="3481387"/>
            <a:ext cx="3514725" cy="3376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118835-0421-8B4E-9910-5AEA4185692C}"/>
              </a:ext>
            </a:extLst>
          </p:cNvPr>
          <p:cNvSpPr/>
          <p:nvPr/>
        </p:nvSpPr>
        <p:spPr>
          <a:xfrm>
            <a:off x="3503901" y="3481387"/>
            <a:ext cx="3514725" cy="3376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CFDD72-392F-3D4E-8ABD-7087D86C85CB}"/>
              </a:ext>
            </a:extLst>
          </p:cNvPr>
          <p:cNvSpPr/>
          <p:nvPr/>
        </p:nvSpPr>
        <p:spPr>
          <a:xfrm>
            <a:off x="7028151" y="3481387"/>
            <a:ext cx="3514725" cy="3376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2793020-E335-BA47-956E-42D875E7B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139" y="671513"/>
            <a:ext cx="2071324" cy="275364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78EB6CE-E094-DE48-8AB6-EF103F40F4C9}"/>
              </a:ext>
            </a:extLst>
          </p:cNvPr>
          <p:cNvSpPr txBox="1"/>
          <p:nvPr/>
        </p:nvSpPr>
        <p:spPr>
          <a:xfrm>
            <a:off x="11028654" y="495302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709763-24FE-2E4F-B75E-8034656C362D}"/>
              </a:ext>
            </a:extLst>
          </p:cNvPr>
          <p:cNvSpPr txBox="1"/>
          <p:nvPr/>
        </p:nvSpPr>
        <p:spPr>
          <a:xfrm>
            <a:off x="11051165" y="3241166"/>
            <a:ext cx="514564" cy="769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5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 fold-change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BA6E13B-3D7F-704E-B8B7-89D63C83AF64}"/>
              </a:ext>
            </a:extLst>
          </p:cNvPr>
          <p:cNvSpPr/>
          <p:nvPr/>
        </p:nvSpPr>
        <p:spPr>
          <a:xfrm>
            <a:off x="10980389" y="1176199"/>
            <a:ext cx="72089" cy="75884"/>
          </a:xfrm>
          <a:prstGeom prst="ellipse">
            <a:avLst/>
          </a:prstGeom>
          <a:solidFill>
            <a:srgbClr val="AFD7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09E0DB-9430-3047-AACA-2C4790177B2E}"/>
              </a:ext>
            </a:extLst>
          </p:cNvPr>
          <p:cNvSpPr txBox="1"/>
          <p:nvPr/>
        </p:nvSpPr>
        <p:spPr>
          <a:xfrm>
            <a:off x="11283923" y="1134462"/>
            <a:ext cx="333746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" dirty="0">
                <a:latin typeface="Arial" panose="020B0604020202020204" pitchFamily="34" charset="0"/>
                <a:cs typeface="Arial" panose="020B0604020202020204" pitchFamily="34" charset="0"/>
              </a:rPr>
              <a:t>GO term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1911B9-1F27-B743-9956-2E1264DA2566}"/>
              </a:ext>
            </a:extLst>
          </p:cNvPr>
          <p:cNvSpPr txBox="1"/>
          <p:nvPr/>
        </p:nvSpPr>
        <p:spPr>
          <a:xfrm>
            <a:off x="10885534" y="1532853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2A6DA2-E6EC-5343-A4C1-76A94C96D460}"/>
              </a:ext>
            </a:extLst>
          </p:cNvPr>
          <p:cNvSpPr txBox="1"/>
          <p:nvPr/>
        </p:nvSpPr>
        <p:spPr>
          <a:xfrm>
            <a:off x="11269378" y="1552455"/>
            <a:ext cx="333746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" dirty="0">
                <a:latin typeface="Arial" panose="020B0604020202020204" pitchFamily="34" charset="0"/>
                <a:cs typeface="Arial" panose="020B0604020202020204" pitchFamily="34" charset="0"/>
              </a:rPr>
              <a:t>GO term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0710F4F-DA7A-F54A-A7FE-5A4200B9A1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25" t="558" r="34778" b="54987"/>
          <a:stretch/>
        </p:blipFill>
        <p:spPr>
          <a:xfrm>
            <a:off x="214493" y="391961"/>
            <a:ext cx="2935706" cy="304868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5FCF148-89EE-1443-8ABF-FBA27C6246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920" t="1050" r="33980" b="55164"/>
          <a:stretch/>
        </p:blipFill>
        <p:spPr>
          <a:xfrm>
            <a:off x="3657600" y="336389"/>
            <a:ext cx="3085171" cy="311617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A87E635-932F-5644-BC2C-BE45E4F801A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174" t="919" r="35090" b="55494"/>
          <a:stretch/>
        </p:blipFill>
        <p:spPr>
          <a:xfrm>
            <a:off x="7136128" y="326954"/>
            <a:ext cx="3039967" cy="313265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2A8571B-679D-6149-B26D-663E3AFE7E4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639" t="822" r="34431" b="49424"/>
          <a:stretch/>
        </p:blipFill>
        <p:spPr>
          <a:xfrm>
            <a:off x="152400" y="3690322"/>
            <a:ext cx="3067878" cy="353172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E64FA44-4552-C640-B05B-B8EB5C1EB8E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0239" t="958" r="34996" b="49565"/>
          <a:stretch/>
        </p:blipFill>
        <p:spPr>
          <a:xfrm>
            <a:off x="3740709" y="3733800"/>
            <a:ext cx="2973599" cy="347658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E11983C-1A6C-E649-8430-44ACF909DEF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0269" t="1026" r="34881" b="55556"/>
          <a:stretch/>
        </p:blipFill>
        <p:spPr>
          <a:xfrm>
            <a:off x="7145214" y="3698009"/>
            <a:ext cx="3084635" cy="315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9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E1DD7B-8D23-9A45-863E-20D6F7F30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687" y="1099508"/>
            <a:ext cx="2806340" cy="39770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932421-860D-664E-AC45-C5661543A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2" y="546845"/>
            <a:ext cx="9824582" cy="66245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E63845-C7BA-8E4C-9D02-E59269F40E68}"/>
              </a:ext>
            </a:extLst>
          </p:cNvPr>
          <p:cNvSpPr txBox="1"/>
          <p:nvPr/>
        </p:nvSpPr>
        <p:spPr>
          <a:xfrm>
            <a:off x="4128164" y="142082"/>
            <a:ext cx="171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METABOLISM</a:t>
            </a:r>
          </a:p>
        </p:txBody>
      </p:sp>
    </p:spTree>
    <p:extLst>
      <p:ext uri="{BB962C8B-B14F-4D97-AF65-F5344CB8AC3E}">
        <p14:creationId xmlns:p14="http://schemas.microsoft.com/office/powerpoint/2010/main" val="372352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54BD52-3315-6140-88DB-B5C2808751EE}"/>
              </a:ext>
            </a:extLst>
          </p:cNvPr>
          <p:cNvSpPr txBox="1"/>
          <p:nvPr/>
        </p:nvSpPr>
        <p:spPr>
          <a:xfrm>
            <a:off x="1227425" y="114302"/>
            <a:ext cx="61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DAY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0E28D6-8433-5B41-BA7F-7C0DC0E536C5}"/>
              </a:ext>
            </a:extLst>
          </p:cNvPr>
          <p:cNvSpPr txBox="1"/>
          <p:nvPr/>
        </p:nvSpPr>
        <p:spPr>
          <a:xfrm>
            <a:off x="4694530" y="114302"/>
            <a:ext cx="61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DAY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27CA0E-29FD-CE40-8655-DAAD136ADE1B}"/>
              </a:ext>
            </a:extLst>
          </p:cNvPr>
          <p:cNvSpPr txBox="1"/>
          <p:nvPr/>
        </p:nvSpPr>
        <p:spPr>
          <a:xfrm>
            <a:off x="8233067" y="114302"/>
            <a:ext cx="61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DAY 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31AE54-4F11-2344-B18C-AED115A045A7}"/>
              </a:ext>
            </a:extLst>
          </p:cNvPr>
          <p:cNvSpPr txBox="1"/>
          <p:nvPr/>
        </p:nvSpPr>
        <p:spPr>
          <a:xfrm>
            <a:off x="1294100" y="3456801"/>
            <a:ext cx="61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DAY 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821E75-D2E6-5841-AF18-198F2D4909E5}"/>
              </a:ext>
            </a:extLst>
          </p:cNvPr>
          <p:cNvSpPr txBox="1"/>
          <p:nvPr/>
        </p:nvSpPr>
        <p:spPr>
          <a:xfrm>
            <a:off x="4761205" y="3456801"/>
            <a:ext cx="69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DAY 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365660-8E3A-E449-AE78-21951C29A610}"/>
              </a:ext>
            </a:extLst>
          </p:cNvPr>
          <p:cNvSpPr txBox="1"/>
          <p:nvPr/>
        </p:nvSpPr>
        <p:spPr>
          <a:xfrm>
            <a:off x="8299742" y="3456801"/>
            <a:ext cx="704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DAY 13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EEF876-30D2-E347-86CA-1A078DB97CA8}"/>
              </a:ext>
            </a:extLst>
          </p:cNvPr>
          <p:cNvSpPr/>
          <p:nvPr/>
        </p:nvSpPr>
        <p:spPr>
          <a:xfrm>
            <a:off x="-1300" y="100012"/>
            <a:ext cx="3514725" cy="3386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611127-0237-1A4B-A79D-9AC4DA67E84A}"/>
              </a:ext>
            </a:extLst>
          </p:cNvPr>
          <p:cNvSpPr/>
          <p:nvPr/>
        </p:nvSpPr>
        <p:spPr>
          <a:xfrm>
            <a:off x="3508663" y="100012"/>
            <a:ext cx="3514725" cy="3386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4760C4-A44E-2649-B3E7-AFC08A11C33B}"/>
              </a:ext>
            </a:extLst>
          </p:cNvPr>
          <p:cNvSpPr/>
          <p:nvPr/>
        </p:nvSpPr>
        <p:spPr>
          <a:xfrm>
            <a:off x="7032913" y="100012"/>
            <a:ext cx="3514725" cy="3386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82E391-23F5-3742-90A3-AD30D7ACD821}"/>
              </a:ext>
            </a:extLst>
          </p:cNvPr>
          <p:cNvSpPr/>
          <p:nvPr/>
        </p:nvSpPr>
        <p:spPr>
          <a:xfrm>
            <a:off x="-6062" y="3481387"/>
            <a:ext cx="3514725" cy="3376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77FEC2-D7A1-1746-BA9E-EBF42CC86A52}"/>
              </a:ext>
            </a:extLst>
          </p:cNvPr>
          <p:cNvSpPr/>
          <p:nvPr/>
        </p:nvSpPr>
        <p:spPr>
          <a:xfrm>
            <a:off x="3503901" y="3481387"/>
            <a:ext cx="3514725" cy="3376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16D998-697A-D546-9498-0B74FE8DD699}"/>
              </a:ext>
            </a:extLst>
          </p:cNvPr>
          <p:cNvSpPr/>
          <p:nvPr/>
        </p:nvSpPr>
        <p:spPr>
          <a:xfrm>
            <a:off x="7028151" y="3481387"/>
            <a:ext cx="3514725" cy="3376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759862-7B63-4543-AB38-B01CDC01A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5139" y="671513"/>
            <a:ext cx="2071324" cy="27536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0F61A33-9ED0-0744-A6AD-772649517C1E}"/>
              </a:ext>
            </a:extLst>
          </p:cNvPr>
          <p:cNvSpPr txBox="1"/>
          <p:nvPr/>
        </p:nvSpPr>
        <p:spPr>
          <a:xfrm>
            <a:off x="11028654" y="495302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E2FF41-2218-6547-9A97-CC8142EBAA8B}"/>
              </a:ext>
            </a:extLst>
          </p:cNvPr>
          <p:cNvSpPr txBox="1"/>
          <p:nvPr/>
        </p:nvSpPr>
        <p:spPr>
          <a:xfrm>
            <a:off x="11051165" y="3241166"/>
            <a:ext cx="514564" cy="769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5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 fold-change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9BCD54E-E95A-184A-98D2-64CE083DB668}"/>
              </a:ext>
            </a:extLst>
          </p:cNvPr>
          <p:cNvSpPr/>
          <p:nvPr/>
        </p:nvSpPr>
        <p:spPr>
          <a:xfrm>
            <a:off x="10980389" y="1176199"/>
            <a:ext cx="72089" cy="75884"/>
          </a:xfrm>
          <a:prstGeom prst="ellipse">
            <a:avLst/>
          </a:prstGeom>
          <a:solidFill>
            <a:srgbClr val="AFD7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3134D6-FED3-F84D-83FD-F0374184643B}"/>
              </a:ext>
            </a:extLst>
          </p:cNvPr>
          <p:cNvSpPr txBox="1"/>
          <p:nvPr/>
        </p:nvSpPr>
        <p:spPr>
          <a:xfrm>
            <a:off x="11283923" y="1134462"/>
            <a:ext cx="333746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" dirty="0">
                <a:latin typeface="Arial" panose="020B0604020202020204" pitchFamily="34" charset="0"/>
                <a:cs typeface="Arial" panose="020B0604020202020204" pitchFamily="34" charset="0"/>
              </a:rPr>
              <a:t>GO term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6306D1-1BDA-744A-9743-067D972EED5A}"/>
              </a:ext>
            </a:extLst>
          </p:cNvPr>
          <p:cNvSpPr txBox="1"/>
          <p:nvPr/>
        </p:nvSpPr>
        <p:spPr>
          <a:xfrm>
            <a:off x="10885534" y="1532853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8C3D00-E842-6F45-A5FE-48A016CF3279}"/>
              </a:ext>
            </a:extLst>
          </p:cNvPr>
          <p:cNvSpPr txBox="1"/>
          <p:nvPr/>
        </p:nvSpPr>
        <p:spPr>
          <a:xfrm>
            <a:off x="11269378" y="1552455"/>
            <a:ext cx="333746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" dirty="0">
                <a:latin typeface="Arial" panose="020B0604020202020204" pitchFamily="34" charset="0"/>
                <a:cs typeface="Arial" panose="020B0604020202020204" pitchFamily="34" charset="0"/>
              </a:rPr>
              <a:t>GO term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3F3C6DE-6083-BA47-8328-E787CB43C2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37" t="2850" r="25214" b="58295"/>
          <a:stretch/>
        </p:blipFill>
        <p:spPr>
          <a:xfrm>
            <a:off x="272374" y="344299"/>
            <a:ext cx="2821022" cy="312792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5511AD3-9D3E-D849-B5A2-EC0DE46BD5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541" t="3038" r="25028" b="58342"/>
          <a:stretch/>
        </p:blipFill>
        <p:spPr>
          <a:xfrm>
            <a:off x="3850304" y="344268"/>
            <a:ext cx="2834702" cy="311839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548D685-FAD2-DA4E-B27C-D78FA0F73B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023" t="3268" r="25472" b="58039"/>
          <a:stretch/>
        </p:blipFill>
        <p:spPr>
          <a:xfrm>
            <a:off x="7395882" y="349624"/>
            <a:ext cx="2832848" cy="311718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1F4BA42-03EC-6041-AE87-68469E7D2F1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477" t="3233" r="25163" b="58383"/>
          <a:stretch/>
        </p:blipFill>
        <p:spPr>
          <a:xfrm>
            <a:off x="340168" y="3733800"/>
            <a:ext cx="2848203" cy="311906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F3CBCF7-9292-324B-A2FB-3A8B2A8D2E1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9642" t="2983" r="24950" b="57895"/>
          <a:stretch/>
        </p:blipFill>
        <p:spPr>
          <a:xfrm>
            <a:off x="3838075" y="3666726"/>
            <a:ext cx="2863515" cy="319282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920ACB1-FE52-5A48-9AEA-E2596579618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9006" t="2895" r="24981" b="58222"/>
          <a:stretch/>
        </p:blipFill>
        <p:spPr>
          <a:xfrm>
            <a:off x="7388013" y="3652920"/>
            <a:ext cx="2866330" cy="31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57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B3E1A4-36F2-DB47-BB7F-AAC405C06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" y="537060"/>
            <a:ext cx="9797448" cy="62764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196BE5-E4A4-5846-9A69-5400318C2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687" y="1099508"/>
            <a:ext cx="2806340" cy="39770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B0F667-BD66-E942-9DB8-3EE0D3D31FEE}"/>
              </a:ext>
            </a:extLst>
          </p:cNvPr>
          <p:cNvSpPr txBox="1"/>
          <p:nvPr/>
        </p:nvSpPr>
        <p:spPr>
          <a:xfrm>
            <a:off x="4128164" y="14208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</a:p>
        </p:txBody>
      </p:sp>
    </p:spTree>
    <p:extLst>
      <p:ext uri="{BB962C8B-B14F-4D97-AF65-F5344CB8AC3E}">
        <p14:creationId xmlns:p14="http://schemas.microsoft.com/office/powerpoint/2010/main" val="4259254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4236</TotalTime>
  <Words>65</Words>
  <Application>Microsoft Macintosh PowerPoint</Application>
  <PresentationFormat>Widescreen</PresentationFormat>
  <Paragraphs>38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Shelly A Trigg</dc:creator>
  <cp:lastModifiedBy>Shelly A Trigg</cp:lastModifiedBy>
  <cp:revision>9</cp:revision>
  <cp:lastPrinted>2019-03-06T07:16:34Z</cp:lastPrinted>
  <dcterms:created xsi:type="dcterms:W3CDTF">2019-03-02T01:19:11Z</dcterms:created>
  <dcterms:modified xsi:type="dcterms:W3CDTF">2019-03-06T07:24:05Z</dcterms:modified>
</cp:coreProperties>
</file>