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98"/>
    <p:restoredTop sz="93602"/>
  </p:normalViewPr>
  <p:slideViewPr>
    <p:cSldViewPr snapToGrid="0" snapToObjects="1" showGuides="1">
      <p:cViewPr varScale="1">
        <p:scale>
          <a:sx n="80" d="100"/>
          <a:sy n="80" d="100"/>
        </p:scale>
        <p:origin x="93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58D55-8A2A-BC42-B811-74FCC988F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9AB2CF-AA1D-B34E-8FA1-1F8F24266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26150-FF07-AB4B-97C3-2C0FB24C1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1EB0-DB7D-0C4B-B045-F7C86461DC16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5E48E-DC4D-4F42-BFBB-E87A55B2D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F2816-78EA-F440-AD78-C463299D5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E5A5-800B-7244-BE00-30783D7AC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10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2A6BE-483E-594F-AA2B-9DA8C2BB7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A5CA5E-6A9D-8249-A798-0CBC8E8F5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BD47E-B5FD-4E4F-A8A8-03092740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1EB0-DB7D-0C4B-B045-F7C86461DC16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38C28-E7D5-8148-88A4-4CB53ABFF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D607C-1DAD-7C41-9649-60A6AFB2B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E5A5-800B-7244-BE00-30783D7AC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04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A760FD-64CF-CB44-B6F8-46FEC79281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E1FEF3-E108-9A46-974E-3336234EF5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1A902-A2B3-A44F-8002-F1DA5F40E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1EB0-DB7D-0C4B-B045-F7C86461DC16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0ED53-D797-DB49-8F69-0875891B8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6A66E-CB1C-1943-97C1-80DFE6B38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E5A5-800B-7244-BE00-30783D7AC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29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13D6D-0CB2-074F-8247-E7CBB05CA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DA9CD-49CB-244D-BB31-32DDBFFB4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95494-B549-804B-9B02-D0FAA2B34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1EB0-DB7D-0C4B-B045-F7C86461DC16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C3419-681D-494A-9ACE-CE3706F57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9257B-1649-0A47-9DA3-E46F497B7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E5A5-800B-7244-BE00-30783D7AC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23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64BB0-E7BC-924F-9ADB-F997DD010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731B1-B9AC-AE4D-BCD9-74900F02D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398B0-11D0-C641-AE95-6DE0E84D5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1EB0-DB7D-0C4B-B045-F7C86461DC16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1C230-D7C2-2142-A18C-EA0D82454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F9E2A-0845-FC46-9989-719FBB27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E5A5-800B-7244-BE00-30783D7AC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682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EB475-6BF6-E34B-B514-CE0B69F35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7DAE3-4EF4-DD42-937D-1DA2BFEA70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70BCE4-77F2-2140-A2E3-52AA544A65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C4B1D3-70FA-854F-A322-AEF312432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1EB0-DB7D-0C4B-B045-F7C86461DC16}" type="datetimeFigureOut">
              <a:rPr lang="en-US" smtClean="0"/>
              <a:t>3/14/19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8180D4-E3D1-B74D-8EF3-9BCDA4858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25E005-2CAD-A44B-BD31-521A1CC95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E5A5-800B-7244-BE00-30783D7AC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413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2B7B8-2BC1-1542-9CD0-0A50FE8EA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8AD5F-8CFA-8B45-B7B1-C3419F87D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C1B872-2EF8-334F-99C5-4319CA6D6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133232-ED28-9E42-BC0E-A9A74B1734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60F47B-8C90-424A-9406-FDE26935B3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86A307-F724-C042-AEC5-D4D2D3F9C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1EB0-DB7D-0C4B-B045-F7C86461DC16}" type="datetimeFigureOut">
              <a:rPr lang="en-US" smtClean="0"/>
              <a:t>3/14/19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2270EE-ABCF-0A4F-B21B-AFD59DB9F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F3EC39-2209-0A49-B2C7-1025AE4F3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E5A5-800B-7244-BE00-30783D7AC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62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52BE6-51BD-5048-BCE6-B9962B66F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971920-22CF-3C41-B467-AE67A5C6D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1EB0-DB7D-0C4B-B045-F7C86461DC16}" type="datetimeFigureOut">
              <a:rPr lang="en-US" smtClean="0"/>
              <a:t>3/14/19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440E9E-A1C8-6949-A6A3-4C7A06AC6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FE991F-E445-5F4D-A17D-0E0BA3372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E5A5-800B-7244-BE00-30783D7AC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902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EFCC91-11E1-2F46-A275-67ED2EC55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1EB0-DB7D-0C4B-B045-F7C86461DC16}" type="datetimeFigureOut">
              <a:rPr lang="en-US" smtClean="0"/>
              <a:t>3/14/19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B6212-50AE-954C-99BF-5B98E9C2D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FFE329-6691-474F-AD9A-9226B9780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E5A5-800B-7244-BE00-30783D7AC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84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6760B-FF5F-D44F-A974-988B359B2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5D817-E968-9649-9509-BE64EA3AA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052561-4A80-C24D-A225-2E76DC2C5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34969-D8D9-6B43-BAA3-74CD5EF23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1EB0-DB7D-0C4B-B045-F7C86461DC16}" type="datetimeFigureOut">
              <a:rPr lang="en-US" smtClean="0"/>
              <a:t>3/14/19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C78F1-29E7-F74C-9888-5D2D38411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E824EF-D5C6-EB4B-AD37-3ED916CFD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E5A5-800B-7244-BE00-30783D7AC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87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7A6AF-57C0-A74A-A645-DE538CD97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D3D542-B8F0-DC42-8D33-2894E26241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9DCD0-B42E-D547-BF1F-A13F766DC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372F3-93B2-5343-8D75-4109FD432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1EB0-DB7D-0C4B-B045-F7C86461DC16}" type="datetimeFigureOut">
              <a:rPr lang="en-US" smtClean="0"/>
              <a:t>3/14/19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55D03-740C-3D4E-A95D-7D4789D17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8B794-BBF4-214D-B2FB-FD28B3E52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E5A5-800B-7244-BE00-30783D7AC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72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26F6FF-9C14-6E4E-9242-DD97A2C13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9DD236-7C48-EB48-A4BF-D95537732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E7005-8C31-0A4E-957C-C4F49EC00F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21EB0-DB7D-0C4B-B045-F7C86461DC16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F33B4-083D-AD46-88EF-6FB658CFCC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C1DC1-FE30-5645-A048-FC9F87C727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4E5A5-800B-7244-BE00-30783D7AC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71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187734A3-4F9F-A945-A0BA-34A5B63D41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66" b="57163"/>
          <a:stretch/>
        </p:blipFill>
        <p:spPr>
          <a:xfrm>
            <a:off x="175099" y="938719"/>
            <a:ext cx="3960589" cy="231031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937438A-4645-3E45-A835-0489C2A3DC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84" r="4966" b="56596"/>
          <a:stretch/>
        </p:blipFill>
        <p:spPr>
          <a:xfrm>
            <a:off x="4357992" y="875490"/>
            <a:ext cx="3811209" cy="229572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F755274-5377-9C44-856E-C4027FEE5D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50" r="6068" b="56596"/>
          <a:stretch/>
        </p:blipFill>
        <p:spPr>
          <a:xfrm>
            <a:off x="8346331" y="894945"/>
            <a:ext cx="3772073" cy="228113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12E7594-BAE4-BF4A-9251-C206BF8A135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6312"/>
          <a:stretch/>
        </p:blipFill>
        <p:spPr>
          <a:xfrm>
            <a:off x="48126" y="3638145"/>
            <a:ext cx="4262191" cy="240972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1305DA6-9A0C-F64C-B047-A30C8D61ABB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6974" b="56312"/>
          <a:stretch/>
        </p:blipFill>
        <p:spPr>
          <a:xfrm>
            <a:off x="4074694" y="3620196"/>
            <a:ext cx="4042611" cy="245692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F5F6BD1-785C-7A40-8882-30E6B74A5C1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69" r="7897" b="61419"/>
          <a:stretch/>
        </p:blipFill>
        <p:spPr>
          <a:xfrm>
            <a:off x="8213559" y="3794130"/>
            <a:ext cx="3850104" cy="210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810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7A4EDE-6CBC-F145-BC28-51C7D49118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7" t="4211" r="4288" b="66784"/>
          <a:stretch/>
        </p:blipFill>
        <p:spPr>
          <a:xfrm>
            <a:off x="160422" y="160421"/>
            <a:ext cx="5037222" cy="19892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32DA6B-20F4-2248-8396-40466131BD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8" t="3977" r="5803" b="66316"/>
          <a:stretch/>
        </p:blipFill>
        <p:spPr>
          <a:xfrm>
            <a:off x="320842" y="2133600"/>
            <a:ext cx="4892842" cy="20373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C7640E-9CFC-4141-9510-9CBBD13C8D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68" t="4211" r="6711" b="66784"/>
          <a:stretch/>
        </p:blipFill>
        <p:spPr>
          <a:xfrm>
            <a:off x="465221" y="4138863"/>
            <a:ext cx="4844716" cy="19892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F0BFF68-1642-1C4F-9357-43BAE9E60B3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60" t="3275" r="5500" b="67018"/>
          <a:stretch/>
        </p:blipFill>
        <p:spPr>
          <a:xfrm>
            <a:off x="5245768" y="0"/>
            <a:ext cx="4957012" cy="20373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26BF2CE-E7AC-7C41-A495-42B49181FF8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57" t="4912" r="4896" b="66784"/>
          <a:stretch/>
        </p:blipFill>
        <p:spPr>
          <a:xfrm>
            <a:off x="5390146" y="2117558"/>
            <a:ext cx="5005137" cy="194109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A1FA1C6-5943-9345-91FE-1AB6C77FE86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60" t="3509" r="5803" b="67018"/>
          <a:stretch/>
        </p:blipFill>
        <p:spPr>
          <a:xfrm>
            <a:off x="5566609" y="4074695"/>
            <a:ext cx="4940969" cy="202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706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C0720-C53C-C746-A479-C72E66DC8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91AF5-3488-1B4F-821F-27BFF49DB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935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Shelly A Trigg</dc:creator>
  <cp:lastModifiedBy>Shelly A Trigg</cp:lastModifiedBy>
  <cp:revision>4</cp:revision>
  <dcterms:created xsi:type="dcterms:W3CDTF">2019-03-15T00:10:58Z</dcterms:created>
  <dcterms:modified xsi:type="dcterms:W3CDTF">2019-03-15T14:46:53Z</dcterms:modified>
</cp:coreProperties>
</file>