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7"/>
    <p:restoredTop sz="94497"/>
  </p:normalViewPr>
  <p:slideViewPr>
    <p:cSldViewPr snapToGrid="0" snapToObjects="1" showGuides="1">
      <p:cViewPr>
        <p:scale>
          <a:sx n="92" d="100"/>
          <a:sy n="92" d="100"/>
        </p:scale>
        <p:origin x="4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C6D1-9F30-664D-9697-385E0C2A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F679E-3C0F-3C4F-880A-8F81AD2CB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EE38-A8D3-8846-87F7-0525087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AFF4-8DC1-BB4D-BA89-090857EA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345B-01B1-F842-8BB4-CB5DCBB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0CA-B719-AE4D-B694-8D7FC9E4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2F2E-8B46-2D4F-9CFD-732DD8C6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1CBF-8F10-A441-9245-40A66C95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5EC8-8D98-D447-BF32-2AE3717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58E8-9D69-AD41-A4E2-C035781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F8FD-9557-734E-9494-C1EF9194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589A0-46DF-414E-8B2F-B5DEC2FE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4300-28D2-C849-9114-C5D24A90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565A-00A9-B240-8C4D-4DE3A435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F7A0-A0F4-434B-ADA6-10F438F4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277-F28F-6A48-872F-2B62E917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AD20-EEC3-124B-8083-F1091A36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92DE-DEA4-D147-BFE1-CA95C9E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29BF-0520-CC48-8A30-D950FBA5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9515-4461-CB4A-B4DB-56AE2351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C53-C35B-2247-9599-D675EF2E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BC4-BDA4-2146-BF71-D021DBF20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4D98-A286-B142-9C9E-22F069F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E504-C802-FD4E-9F4E-08E6D3B3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7AEF-3950-D041-AB51-5E88E40E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88E-C554-2848-A7D4-5222D60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3A8C-8A62-544E-8992-092533B8D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8A33-15AC-5E45-979C-ACA24A33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2D12-FF5B-8A45-BA59-E21D1C92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DE7E-4957-6249-91D0-3DC42941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0EE9-42BF-9746-81F4-4108452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083-B789-4840-AD2C-F0E116A9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411-93F8-FD4F-A371-9736691E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5430-9D43-EF4B-AE5E-72CDE3BC2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30F-47C2-8F48-8C58-508A1BE5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C6655-AB1E-BC4F-B23B-8D9CAF8C0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B7EB0-29D4-F44A-A57E-2AAFDB0C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DE1E-FF2D-BB45-86DC-633F9CA3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8BE62-BA54-7A49-B6AF-195F44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5985-73DC-5D4E-84AA-CB3508C8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1AA8-716C-DA44-87DD-9672A99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08AC-A4F8-B042-80F1-9D2D610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B5DA8-4111-2444-B81F-C6A3E1A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1CE21-520E-9E41-AD6A-9AD5534F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DA1B2-90F3-1F40-BA83-884DA2FF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C873-08A2-9E4E-BED0-052C036E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13FD-5833-614C-BCF0-FB42B4D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22E3-DAD0-0E47-A392-F6D00AE2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F758-614B-BB43-996D-0650C4D2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AF72-73FB-4A4D-BD7A-529FEBC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00BF-0C52-C34D-8188-49742743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F604-2E59-7348-9CA8-CC2658CF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121-62C0-874A-AAEB-4001E606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39B8B-9228-0A43-BCE9-D627A11D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2CA5-E9C7-2A4A-B589-1C8D7863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DC119-8142-E44B-882C-3204FD9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F73C-62C1-1D46-A396-EA41C091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ECB2-EE1A-EF41-936A-22006D7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B1575-FF9C-5A4E-8E56-79AC0FEB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635C-C6E5-0346-8A0B-2F020AB7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DF43-AF47-104D-A969-B0C71204B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DB25-7812-344F-87D1-7A0496CE535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BADC-3DE9-2E40-8FFB-AC752F98D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46CB-6070-8A43-A838-58D783F93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AB3B8-97B3-844C-A6F9-400A47009984}"/>
              </a:ext>
            </a:extLst>
          </p:cNvPr>
          <p:cNvSpPr/>
          <p:nvPr/>
        </p:nvSpPr>
        <p:spPr>
          <a:xfrm>
            <a:off x="1665520" y="1191986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4AE77-1C46-F745-8DB0-1FFEAC3B61F7}"/>
              </a:ext>
            </a:extLst>
          </p:cNvPr>
          <p:cNvSpPr/>
          <p:nvPr/>
        </p:nvSpPr>
        <p:spPr>
          <a:xfrm>
            <a:off x="1654634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53C6A-26AD-674C-95D2-A8B027848686}"/>
              </a:ext>
            </a:extLst>
          </p:cNvPr>
          <p:cNvSpPr/>
          <p:nvPr/>
        </p:nvSpPr>
        <p:spPr>
          <a:xfrm>
            <a:off x="5361220" y="11811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E869-1135-D94A-B2C8-7A0AF067B07D}"/>
              </a:ext>
            </a:extLst>
          </p:cNvPr>
          <p:cNvSpPr/>
          <p:nvPr/>
        </p:nvSpPr>
        <p:spPr>
          <a:xfrm>
            <a:off x="536122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12C08-9819-2B49-AA88-11DA66BB6028}"/>
              </a:ext>
            </a:extLst>
          </p:cNvPr>
          <p:cNvSpPr/>
          <p:nvPr/>
        </p:nvSpPr>
        <p:spPr>
          <a:xfrm>
            <a:off x="8714020" y="1197429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4C1CB-AD7B-2246-B0B1-17009B4481F4}"/>
              </a:ext>
            </a:extLst>
          </p:cNvPr>
          <p:cNvSpPr/>
          <p:nvPr/>
        </p:nvSpPr>
        <p:spPr>
          <a:xfrm>
            <a:off x="875212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74C90-1076-EC44-8274-6A1695305B73}"/>
              </a:ext>
            </a:extLst>
          </p:cNvPr>
          <p:cNvSpPr txBox="1"/>
          <p:nvPr/>
        </p:nvSpPr>
        <p:spPr>
          <a:xfrm>
            <a:off x="195948" y="189411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Amb</a:t>
            </a:r>
            <a:r>
              <a:rPr lang="en-US" b="1" dirty="0"/>
              <a:t> pH (8.2)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C7B9F-C2D7-7B40-BC9E-E5CA94BB434A}"/>
              </a:ext>
            </a:extLst>
          </p:cNvPr>
          <p:cNvSpPr txBox="1"/>
          <p:nvPr/>
        </p:nvSpPr>
        <p:spPr>
          <a:xfrm>
            <a:off x="201392" y="4087587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pH (7.4)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84B37-2D77-9C4A-88B7-F31048A8C481}"/>
              </a:ext>
            </a:extLst>
          </p:cNvPr>
          <p:cNvSpPr txBox="1"/>
          <p:nvPr/>
        </p:nvSpPr>
        <p:spPr>
          <a:xfrm>
            <a:off x="130629" y="130628"/>
            <a:ext cx="130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total = 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0BC7A-E4C9-EE43-B31B-DF8D5E82F558}"/>
              </a:ext>
            </a:extLst>
          </p:cNvPr>
          <p:cNvSpPr txBox="1"/>
          <p:nvPr/>
        </p:nvSpPr>
        <p:spPr>
          <a:xfrm>
            <a:off x="2628900" y="18124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AF2A9-BE88-B24C-AD8C-03011E3BF056}"/>
              </a:ext>
            </a:extLst>
          </p:cNvPr>
          <p:cNvSpPr txBox="1"/>
          <p:nvPr/>
        </p:nvSpPr>
        <p:spPr>
          <a:xfrm>
            <a:off x="6422571" y="1866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C1807-029F-BA47-A2D5-FD99402A1AE5}"/>
              </a:ext>
            </a:extLst>
          </p:cNvPr>
          <p:cNvSpPr txBox="1"/>
          <p:nvPr/>
        </p:nvSpPr>
        <p:spPr>
          <a:xfrm>
            <a:off x="9824356" y="1839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1B178-7EBA-F04E-B2D7-2864CA8FD1B3}"/>
              </a:ext>
            </a:extLst>
          </p:cNvPr>
          <p:cNvSpPr txBox="1"/>
          <p:nvPr/>
        </p:nvSpPr>
        <p:spPr>
          <a:xfrm>
            <a:off x="571500" y="22206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92441-8616-C648-A32B-08700F27054D}"/>
              </a:ext>
            </a:extLst>
          </p:cNvPr>
          <p:cNvSpPr txBox="1"/>
          <p:nvPr/>
        </p:nvSpPr>
        <p:spPr>
          <a:xfrm>
            <a:off x="527957" y="441415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39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BE7C-D7D2-3847-841F-DD41BE633801}"/>
              </a:ext>
            </a:extLst>
          </p:cNvPr>
          <p:cNvSpPr txBox="1"/>
          <p:nvPr/>
        </p:nvSpPr>
        <p:spPr>
          <a:xfrm>
            <a:off x="2634342" y="4120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6CFA0-5D97-594A-9137-C9390CBCD68D}"/>
              </a:ext>
            </a:extLst>
          </p:cNvPr>
          <p:cNvSpPr txBox="1"/>
          <p:nvPr/>
        </p:nvSpPr>
        <p:spPr>
          <a:xfrm>
            <a:off x="6428013" y="417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96004-D84E-FA4E-8E37-07CD47F73895}"/>
              </a:ext>
            </a:extLst>
          </p:cNvPr>
          <p:cNvSpPr txBox="1"/>
          <p:nvPr/>
        </p:nvSpPr>
        <p:spPr>
          <a:xfrm>
            <a:off x="9829798" y="41474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35684-1673-9040-97B8-903F8EA2D1C2}"/>
              </a:ext>
            </a:extLst>
          </p:cNvPr>
          <p:cNvSpPr txBox="1"/>
          <p:nvPr/>
        </p:nvSpPr>
        <p:spPr>
          <a:xfrm>
            <a:off x="2400300" y="751114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64EF1-6837-9249-A622-A1D72C6C6CD7}"/>
              </a:ext>
            </a:extLst>
          </p:cNvPr>
          <p:cNvSpPr txBox="1"/>
          <p:nvPr/>
        </p:nvSpPr>
        <p:spPr>
          <a:xfrm>
            <a:off x="6275614" y="756557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BCCDF-6B91-4341-B151-ADC057DA3C6E}"/>
              </a:ext>
            </a:extLst>
          </p:cNvPr>
          <p:cNvSpPr txBox="1"/>
          <p:nvPr/>
        </p:nvSpPr>
        <p:spPr>
          <a:xfrm>
            <a:off x="9661072" y="762000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19B00-E188-FE46-A08B-206C2B0CE7B5}"/>
              </a:ext>
            </a:extLst>
          </p:cNvPr>
          <p:cNvSpPr txBox="1"/>
          <p:nvPr/>
        </p:nvSpPr>
        <p:spPr>
          <a:xfrm>
            <a:off x="159026" y="5910470"/>
            <a:ext cx="4162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n = 39, Cohen D effect size must be &gt;= 0.643 with power = 0.8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FF327B-AFF4-1047-8C78-28179F488F1F}"/>
              </a:ext>
            </a:extLst>
          </p:cNvPr>
          <p:cNvSpPr txBox="1"/>
          <p:nvPr/>
        </p:nvSpPr>
        <p:spPr>
          <a:xfrm>
            <a:off x="139148" y="6168887"/>
            <a:ext cx="4828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 </a:t>
            </a:r>
            <a:r>
              <a:rPr lang="en-US" sz="1200" dirty="0" err="1"/>
              <a:t>Ttest</a:t>
            </a:r>
            <a:r>
              <a:rPr lang="en-US" sz="1200" dirty="0"/>
              <a:t> Cohen D effect size = 0.5 and power = 0.8 , need ~22 animals/tank</a:t>
            </a:r>
          </a:p>
        </p:txBody>
      </p:sp>
    </p:spTree>
    <p:extLst>
      <p:ext uri="{BB962C8B-B14F-4D97-AF65-F5344CB8AC3E}">
        <p14:creationId xmlns:p14="http://schemas.microsoft.com/office/powerpoint/2010/main" val="175337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AB3B8-97B3-844C-A6F9-400A47009984}"/>
              </a:ext>
            </a:extLst>
          </p:cNvPr>
          <p:cNvSpPr/>
          <p:nvPr/>
        </p:nvSpPr>
        <p:spPr>
          <a:xfrm>
            <a:off x="1143000" y="1191986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4AE77-1C46-F745-8DB0-1FFEAC3B61F7}"/>
              </a:ext>
            </a:extLst>
          </p:cNvPr>
          <p:cNvSpPr/>
          <p:nvPr/>
        </p:nvSpPr>
        <p:spPr>
          <a:xfrm>
            <a:off x="1132114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53C6A-26AD-674C-95D2-A8B027848686}"/>
              </a:ext>
            </a:extLst>
          </p:cNvPr>
          <p:cNvSpPr/>
          <p:nvPr/>
        </p:nvSpPr>
        <p:spPr>
          <a:xfrm>
            <a:off x="4838700" y="11811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E869-1135-D94A-B2C8-7A0AF067B07D}"/>
              </a:ext>
            </a:extLst>
          </p:cNvPr>
          <p:cNvSpPr/>
          <p:nvPr/>
        </p:nvSpPr>
        <p:spPr>
          <a:xfrm>
            <a:off x="483870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12C08-9819-2B49-AA88-11DA66BB6028}"/>
              </a:ext>
            </a:extLst>
          </p:cNvPr>
          <p:cNvSpPr/>
          <p:nvPr/>
        </p:nvSpPr>
        <p:spPr>
          <a:xfrm>
            <a:off x="8191500" y="1197429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4C1CB-AD7B-2246-B0B1-17009B4481F4}"/>
              </a:ext>
            </a:extLst>
          </p:cNvPr>
          <p:cNvSpPr/>
          <p:nvPr/>
        </p:nvSpPr>
        <p:spPr>
          <a:xfrm>
            <a:off x="822960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6FF94-F7AF-4441-80AA-5A9E65A9532E}"/>
              </a:ext>
            </a:extLst>
          </p:cNvPr>
          <p:cNvSpPr txBox="1"/>
          <p:nvPr/>
        </p:nvSpPr>
        <p:spPr>
          <a:xfrm>
            <a:off x="1583876" y="65314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Amb</a:t>
            </a:r>
            <a:r>
              <a:rPr lang="en-US" b="1" dirty="0"/>
              <a:t> pH (8.2)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4061B-2BDE-2D40-9B7A-DF3D965D2A8C}"/>
              </a:ext>
            </a:extLst>
          </p:cNvPr>
          <p:cNvSpPr txBox="1"/>
          <p:nvPr/>
        </p:nvSpPr>
        <p:spPr>
          <a:xfrm>
            <a:off x="4948570" y="62593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Low pH (7.4)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076DE-E9E8-3B44-B41A-36838ED91622}"/>
              </a:ext>
            </a:extLst>
          </p:cNvPr>
          <p:cNvSpPr txBox="1"/>
          <p:nvPr/>
        </p:nvSpPr>
        <p:spPr>
          <a:xfrm>
            <a:off x="8328618" y="353789"/>
            <a:ext cx="266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Acute Low pH (7.4)</a:t>
            </a:r>
          </a:p>
          <a:p>
            <a:r>
              <a:rPr lang="en-US" dirty="0"/>
              <a:t>Or </a:t>
            </a:r>
            <a:r>
              <a:rPr lang="en-US" b="1" dirty="0"/>
              <a:t>Variable Low (7.6-7.2?)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6AF3C-AD80-AD4F-BA55-2DA251642DB0}"/>
              </a:ext>
            </a:extLst>
          </p:cNvPr>
          <p:cNvSpPr txBox="1"/>
          <p:nvPr/>
        </p:nvSpPr>
        <p:spPr>
          <a:xfrm>
            <a:off x="130629" y="130628"/>
            <a:ext cx="130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total = 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E8E99-7EA7-A74C-B496-F62322207767}"/>
              </a:ext>
            </a:extLst>
          </p:cNvPr>
          <p:cNvSpPr txBox="1"/>
          <p:nvPr/>
        </p:nvSpPr>
        <p:spPr>
          <a:xfrm>
            <a:off x="244929" y="1943100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AFAF8-2C30-7948-A81D-6BA8B6B8795A}"/>
              </a:ext>
            </a:extLst>
          </p:cNvPr>
          <p:cNvSpPr txBox="1"/>
          <p:nvPr/>
        </p:nvSpPr>
        <p:spPr>
          <a:xfrm>
            <a:off x="315686" y="4120243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CB200-127D-9D47-A1F4-2B55FACC9918}"/>
              </a:ext>
            </a:extLst>
          </p:cNvPr>
          <p:cNvSpPr txBox="1"/>
          <p:nvPr/>
        </p:nvSpPr>
        <p:spPr>
          <a:xfrm>
            <a:off x="5945157" y="1943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ED4CC7-305B-FC46-B944-212115D5066D}"/>
              </a:ext>
            </a:extLst>
          </p:cNvPr>
          <p:cNvSpPr txBox="1"/>
          <p:nvPr/>
        </p:nvSpPr>
        <p:spPr>
          <a:xfrm>
            <a:off x="2242457" y="2095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65D7B-77EE-994E-A84E-9930B6C86264}"/>
              </a:ext>
            </a:extLst>
          </p:cNvPr>
          <p:cNvSpPr txBox="1"/>
          <p:nvPr/>
        </p:nvSpPr>
        <p:spPr>
          <a:xfrm>
            <a:off x="9281628" y="1948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3E74E-F893-5649-BD5C-0BA450794866}"/>
              </a:ext>
            </a:extLst>
          </p:cNvPr>
          <p:cNvSpPr txBox="1"/>
          <p:nvPr/>
        </p:nvSpPr>
        <p:spPr>
          <a:xfrm>
            <a:off x="5934271" y="4103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C6DC3-C7F0-9D49-8FE4-26824F1E3CCF}"/>
              </a:ext>
            </a:extLst>
          </p:cNvPr>
          <p:cNvSpPr txBox="1"/>
          <p:nvPr/>
        </p:nvSpPr>
        <p:spPr>
          <a:xfrm>
            <a:off x="2231571" y="4256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7D36B-6E95-5644-92BD-1C45C3A83E6A}"/>
              </a:ext>
            </a:extLst>
          </p:cNvPr>
          <p:cNvSpPr txBox="1"/>
          <p:nvPr/>
        </p:nvSpPr>
        <p:spPr>
          <a:xfrm>
            <a:off x="9270742" y="4109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E125F-8A7E-F64D-B592-48EAECF3069D}"/>
              </a:ext>
            </a:extLst>
          </p:cNvPr>
          <p:cNvSpPr txBox="1"/>
          <p:nvPr/>
        </p:nvSpPr>
        <p:spPr>
          <a:xfrm>
            <a:off x="2024743" y="89807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E1283-DBB6-3246-A0B1-A2112D1D2EF7}"/>
              </a:ext>
            </a:extLst>
          </p:cNvPr>
          <p:cNvSpPr txBox="1"/>
          <p:nvPr/>
        </p:nvSpPr>
        <p:spPr>
          <a:xfrm>
            <a:off x="5780048" y="85452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8E74A-02DC-6240-A0D3-57B7A74B8C73}"/>
              </a:ext>
            </a:extLst>
          </p:cNvPr>
          <p:cNvSpPr txBox="1"/>
          <p:nvPr/>
        </p:nvSpPr>
        <p:spPr>
          <a:xfrm>
            <a:off x="9116519" y="89263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1F970-85D4-8E47-8B9F-9D98BD86E424}"/>
              </a:ext>
            </a:extLst>
          </p:cNvPr>
          <p:cNvSpPr txBox="1"/>
          <p:nvPr/>
        </p:nvSpPr>
        <p:spPr>
          <a:xfrm>
            <a:off x="159026" y="5910470"/>
            <a:ext cx="3995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n = 26, AOV effect size must be &gt;= 0.359 with power = 0.8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BCBA2-C558-6E41-A056-674536675780}"/>
              </a:ext>
            </a:extLst>
          </p:cNvPr>
          <p:cNvSpPr txBox="1"/>
          <p:nvPr/>
        </p:nvSpPr>
        <p:spPr>
          <a:xfrm>
            <a:off x="139148" y="6168887"/>
            <a:ext cx="5776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 AOV effect size = 0.25 and power = 0.8 , need ~26 animals/tank, ~52 animals/condition</a:t>
            </a:r>
          </a:p>
        </p:txBody>
      </p:sp>
    </p:spTree>
    <p:extLst>
      <p:ext uri="{BB962C8B-B14F-4D97-AF65-F5344CB8AC3E}">
        <p14:creationId xmlns:p14="http://schemas.microsoft.com/office/powerpoint/2010/main" val="41369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A11B-96D0-C348-9A0F-07408238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0B52-9014-3C4B-A9A0-EE108070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 rate at ambient/normal aquaculture conditions</a:t>
            </a:r>
          </a:p>
          <a:p>
            <a:r>
              <a:rPr lang="en-US" dirty="0"/>
              <a:t>Estimated death rate with sampling</a:t>
            </a:r>
          </a:p>
          <a:p>
            <a:r>
              <a:rPr lang="en-US" dirty="0"/>
              <a:t>Estimated N for sufficient spawning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6AF95-D54F-CB4D-B67F-F1D3F3D2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0" y="3429000"/>
            <a:ext cx="3673898" cy="3330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78ACB-6F42-7540-9276-7EC17272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21" y="2959920"/>
            <a:ext cx="4253948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AAF6-3BD9-C842-9A70-0A572264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concentration </a:t>
            </a:r>
            <a:r>
              <a:rPr lang="en-US" dirty="0" err="1"/>
              <a:t>Dabob</a:t>
            </a:r>
            <a:r>
              <a:rPr lang="en-US" dirty="0"/>
              <a:t> bay Orca Buoy Data (near </a:t>
            </a:r>
            <a:r>
              <a:rPr lang="en-US" dirty="0" err="1"/>
              <a:t>Quilcene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184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 Analysis</vt:lpstr>
      <vt:lpstr>CO2 concentration Dabob bay Orca Buoy Data (near Quilcene)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15</cp:revision>
  <dcterms:created xsi:type="dcterms:W3CDTF">2018-09-28T22:15:53Z</dcterms:created>
  <dcterms:modified xsi:type="dcterms:W3CDTF">2018-09-29T02:35:16Z</dcterms:modified>
</cp:coreProperties>
</file>