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727"/>
  </p:normalViewPr>
  <p:slideViewPr>
    <p:cSldViewPr snapToGrid="0" snapToObjects="1" showGuides="1">
      <p:cViewPr>
        <p:scale>
          <a:sx n="48" d="100"/>
          <a:sy n="48" d="100"/>
        </p:scale>
        <p:origin x="2272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9784-7899-0B4B-94A6-1881BA4C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2841-D0F9-0347-8175-958AD2FA7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98C7-FED1-1349-9D9A-88AC4925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B5FC-6AA3-F04A-80EC-BB540B9C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1DC2-9FA9-0E4C-B8BF-06F7C492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7040-9CE8-8046-B259-7EE4ADED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68EF8-8BB0-0145-A4CA-CBFBA90D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A3C8-6353-BF42-AD2D-F25360E6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C81F-3924-5A45-8909-E7E73094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E067-300E-114E-98DA-6B10291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B5A5C-F9A9-E14B-AE45-C8D317F6F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1EBF-4931-D440-84E4-81191CEB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4EB4-1A6F-6143-B967-05FC07B7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2A28-A535-214E-992D-873DD728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ABD5-D704-CD42-8EC6-745206C9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7993-4D80-E542-AD4A-C826F167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8866-DF38-1D44-A8E8-13F36EB7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0C15-AE88-414D-92B7-14C629B1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FFB8-F0EB-3344-9270-987FE2D1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5546-098B-8848-99A7-B847EC1D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DC3B-84EC-A240-8714-9109EE1D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83C1-FA13-A44F-B93B-7CF4B2CE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4975-AE49-324D-B1FA-8D6AB9DD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B0BF-7BCD-5A4C-95DC-8FE33E57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2720-69A3-4A4D-8C76-35A71868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5D7D-F89E-A44E-B8FF-1F967517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4969-8B6A-034A-B979-55FF12DD5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048D9-C838-8E4E-951F-0E21A46D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245BB-3F0D-2542-8179-9F640598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41DA4-D6F6-F748-A567-1DACD7F7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438F5-87E7-9A40-87F8-0B9438B5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07D-CD19-1443-8AF1-1FD35782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F80CE-282F-1741-91A1-F9C65F53D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8020E-F951-A647-844C-E6EF7ED2D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DA6FE-00BA-8845-8B9A-CA91A2DDB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1FB9-7201-D641-872C-6F795CFD8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41BDC-8D25-1548-BA03-9A5A4433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3B784-25F8-C34F-BA87-238F9BC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1210E-67FB-E14C-A779-361DD7EE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1A1B-C1AF-F147-B6B9-2A0F594F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59B93-F73D-C14D-BEFF-E2212DA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32975-DE23-374E-92F1-2FC7F610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BE936-335D-634E-96F3-74697541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6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301BF-9B5A-F541-9E8E-48E37847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8AF2C-6C7B-8841-88EA-4886E682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63413-1AA8-CA46-97BE-FB4D664D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B3E1-E425-2D42-95CA-F351958E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94FA-017D-344D-B46B-A3C01EE6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366C9-390B-8C42-BFA9-12DFF62BF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0A8F-CE40-2340-92AB-D1C21102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097F-098C-B648-ADB5-19E549C1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E847-C0E0-F24F-9D19-CA43FDA1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0BCF-AFFE-E140-83A0-EE194903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00AB-204C-1043-86DD-81CAECD57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34E1-6EA6-2C4D-88E0-439C5387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CD5E7-18E0-7F48-8F10-90509BF2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C6957-AC25-A44A-932F-F1362303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EAE3-EFD8-8743-959A-6A842B2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F1EE7-D429-8A48-950E-E3AAC7C7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E6A8E-A722-FA41-8352-2888772E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E078-7D15-0B4A-AB89-B41C81B2C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1724-F7AB-E647-A600-CF6CC9911F5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A453-043E-664E-BDA5-49B1B44E0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F4FB-FDC7-E148-A620-099FA3A3E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0DB8-A075-9B4C-AF38-05D83C41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E35D8C5-77DD-9B43-9434-DD66C334991E}"/>
              </a:ext>
            </a:extLst>
          </p:cNvPr>
          <p:cNvGrpSpPr/>
          <p:nvPr/>
        </p:nvGrpSpPr>
        <p:grpSpPr>
          <a:xfrm>
            <a:off x="1930400" y="806450"/>
            <a:ext cx="5922682" cy="4195856"/>
            <a:chOff x="1930400" y="806450"/>
            <a:chExt cx="7379222" cy="5245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5D4D46-2AF8-3246-ADE2-AC06B30BB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692"/>
            <a:stretch/>
          </p:blipFill>
          <p:spPr>
            <a:xfrm>
              <a:off x="1930400" y="806450"/>
              <a:ext cx="7190451" cy="52451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AF4D86-F912-6A4A-BE93-DADE6F9CD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77" r="-1"/>
            <a:stretch/>
          </p:blipFill>
          <p:spPr>
            <a:xfrm>
              <a:off x="2809371" y="806450"/>
              <a:ext cx="6500251" cy="52451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97A59E5-2ACC-7449-ACBA-76A06A86D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0" y="1333500"/>
            <a:ext cx="5918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2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2</cp:revision>
  <dcterms:created xsi:type="dcterms:W3CDTF">2019-09-19T13:32:37Z</dcterms:created>
  <dcterms:modified xsi:type="dcterms:W3CDTF">2019-09-19T16:25:51Z</dcterms:modified>
</cp:coreProperties>
</file>