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5"/>
    <p:restoredTop sz="91618"/>
  </p:normalViewPr>
  <p:slideViewPr>
    <p:cSldViewPr snapToGrid="0" snapToObjects="1" showGuides="1">
      <p:cViewPr>
        <p:scale>
          <a:sx n="61" d="100"/>
          <a:sy n="61" d="100"/>
        </p:scale>
        <p:origin x="-32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06BB-7F15-3240-BE7F-C610392CA23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97934-0052-1442-B2FC-DE1DA9BE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1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7934-0052-1442-B2FC-DE1DA9BEC5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1AD-CEF6-5246-B753-0E1FBC754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19C44-139D-A844-84D1-9AE3B6E8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B16F-304F-3C41-AD6B-D35FCF37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FB45-9751-9445-B61E-9E8898CF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AA36-37EA-6B43-8273-CDF1403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8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3189-8A10-654D-98B2-BAAC39F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A3AE5-9559-4C4F-B4D5-80E1EAC3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2B50-876B-ED4B-B809-237D10C7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CEDB-5B5C-E24E-8735-01504703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FED7-EA9C-EE4D-B4EE-0AC63342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F1EDC-DBC3-B74F-A424-2CD19DE66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8055-8307-E040-9307-56BCDEF7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7E76-4349-ED47-AA23-C4C7E112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E6F0-8BC6-3A43-9425-A2B33C5A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2900-F9F8-D146-9A24-BD49D4AB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2890-903D-9A49-80B4-4CADB74A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0F3A-D5B3-2044-999E-1DE4A197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D362-9D2D-744E-A331-8653F7C7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829D-5AFD-1F4E-B849-3DA7D81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863E-8677-6F4C-9F1C-B72FE05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E87A-F250-A14C-8C51-403DB9C5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BC8E-9DE3-DE47-B6A0-E252CA98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920E-E93D-FC4D-87C6-DDF95884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BCAC-A4BB-4545-A632-E3942223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D841-F9A6-F648-A4DD-A6CD32A5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B310-F79C-8C41-9FDF-FAE01570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FDB3-83E1-3B47-94E6-27270F26A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9D298-62DE-DC40-A057-CC3793F33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7D8C7-0F0B-F141-9F0D-2644C787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FAB0-9A73-E949-85ED-CF55E24D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B2F0B-8A21-1F43-9AB6-4C6FC35A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4EFE-5BA2-E047-9F35-809019BA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1E6C-3229-F042-80A1-76DAECA7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61DF-5273-E643-8EAD-2F0176F22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7178E-E95E-DE49-ADED-7180D14E8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28FFC-CD42-D646-AEAD-F6A9D27E2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40D15-8831-2341-92E7-977924A8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53DD2-7E01-0746-9C1D-FB7E8527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76C86-A9AB-9A4F-9D8B-5A60A486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956C-D173-7549-BDE2-5F5B0619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6846B-57FF-F349-BBB1-FEBCFB6F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7F215-B963-E34A-BF50-99E73844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C7DBD-29C9-4A46-A619-33CCF507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05342-C272-E24E-9A83-743A4C74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11CF3-E4A1-0144-B7CE-C0CBD39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BF384-9BB1-A341-9B5A-E6A327DE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A63B-3B4B-D444-B32F-F7318FFB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8C51-79DF-934C-9449-A72B842E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5138-43EA-914F-A4D7-CE000EE7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9B4D5-C97C-9543-BC98-E8F2D46A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5CEB-4914-654F-8A26-4330A21C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940D-B5ED-3145-86A6-76D93AD8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072C-8CD4-AC45-BF96-6773739A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69438-984A-B846-94E4-8B35D2058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D518F-4A64-6440-99C5-EFAEB967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46EB0-24E9-6340-9062-69A64E63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C4F48-DE0F-B246-B64D-25F0CF9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8551-4B70-9247-BE61-38D9114A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C627A-FF11-4A49-BEBF-FF51A748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4419-DFE0-AE46-84CC-C54F9505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BE6F-0589-3348-834B-7F3229719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FAB2-2837-E74E-80C0-7AF507D6979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E1F0-0A34-EA44-9486-BFBC6C9CE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7CD7-3B38-C447-A467-3C3C02FA5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DEFF-14D0-3A42-B013-5F3FD067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FD0C22A-5C5A-524E-8124-FD8DC7CC8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3"/>
          <a:stretch/>
        </p:blipFill>
        <p:spPr>
          <a:xfrm>
            <a:off x="1" y="251460"/>
            <a:ext cx="2919046" cy="4303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56C57-D678-3442-8AB9-81B4A9D4A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70"/>
          <a:stretch/>
        </p:blipFill>
        <p:spPr>
          <a:xfrm>
            <a:off x="2880948" y="251460"/>
            <a:ext cx="2841672" cy="4303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2E43C5-801A-5F43-BC80-D3118DDCF6A3}"/>
              </a:ext>
            </a:extLst>
          </p:cNvPr>
          <p:cNvSpPr txBox="1"/>
          <p:nvPr/>
        </p:nvSpPr>
        <p:spPr>
          <a:xfrm>
            <a:off x="-74088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9121A-2DD4-0549-9BC4-02E33158281C}"/>
              </a:ext>
            </a:extLst>
          </p:cNvPr>
          <p:cNvSpPr txBox="1"/>
          <p:nvPr/>
        </p:nvSpPr>
        <p:spPr>
          <a:xfrm>
            <a:off x="2848687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CBBC476-69B4-0C48-9676-2333CCB8D4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778"/>
          <a:stretch/>
        </p:blipFill>
        <p:spPr>
          <a:xfrm>
            <a:off x="5713648" y="222766"/>
            <a:ext cx="3106502" cy="4303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794E8B-0FCF-9D43-B022-5FE00857C414}"/>
              </a:ext>
            </a:extLst>
          </p:cNvPr>
          <p:cNvSpPr txBox="1"/>
          <p:nvPr/>
        </p:nvSpPr>
        <p:spPr>
          <a:xfrm>
            <a:off x="5690359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E4F8ED-AE83-4247-8FB3-D524974DB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810" y="183154"/>
            <a:ext cx="3443189" cy="4303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E07A70-0602-7340-AB20-68E472054028}"/>
              </a:ext>
            </a:extLst>
          </p:cNvPr>
          <p:cNvSpPr txBox="1"/>
          <p:nvPr/>
        </p:nvSpPr>
        <p:spPr>
          <a:xfrm>
            <a:off x="8716549" y="-15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2901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2265EBF5-DD92-CF40-8A15-6811DCC0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0"/>
          <a:stretch/>
        </p:blipFill>
        <p:spPr>
          <a:xfrm>
            <a:off x="0" y="1"/>
            <a:ext cx="11095913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4F9B0-4541-5649-A1DE-45A437D27938}"/>
              </a:ext>
            </a:extLst>
          </p:cNvPr>
          <p:cNvSpPr txBox="1"/>
          <p:nvPr/>
        </p:nvSpPr>
        <p:spPr>
          <a:xfrm>
            <a:off x="3301886" y="4744385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51FF1-D0EE-C644-8E5E-FA5529728260}"/>
              </a:ext>
            </a:extLst>
          </p:cNvPr>
          <p:cNvSpPr txBox="1"/>
          <p:nvPr/>
        </p:nvSpPr>
        <p:spPr>
          <a:xfrm>
            <a:off x="4696232" y="360024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24C4C-3767-7349-B2C3-C9ABA7C37303}"/>
              </a:ext>
            </a:extLst>
          </p:cNvPr>
          <p:cNvSpPr txBox="1"/>
          <p:nvPr/>
        </p:nvSpPr>
        <p:spPr>
          <a:xfrm>
            <a:off x="6096000" y="400035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3842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8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4</cp:revision>
  <dcterms:created xsi:type="dcterms:W3CDTF">2020-08-18T18:44:03Z</dcterms:created>
  <dcterms:modified xsi:type="dcterms:W3CDTF">2020-09-01T23:08:53Z</dcterms:modified>
</cp:coreProperties>
</file>