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00"/>
    <p:restoredTop sz="91429"/>
  </p:normalViewPr>
  <p:slideViewPr>
    <p:cSldViewPr snapToGrid="0" snapToObjects="1" showGuides="1">
      <p:cViewPr>
        <p:scale>
          <a:sx n="76" d="100"/>
          <a:sy n="76" d="100"/>
        </p:scale>
        <p:origin x="132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5461-6C86-854C-8F23-E9CCC2660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D837-E42E-A144-9DBA-7987E9F9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6B20-8DBA-B34D-928E-BBCAA178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E895-BC98-5748-A425-D4A5C4C7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9428-EA44-5F42-A77D-934782B5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ED3-C3CB-234D-B7E8-CC58AA6E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B087B-658E-AC4A-8C37-5036BF34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718C-079D-0A4A-951E-CE69FF09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3C59-5120-5148-A0AD-03A3EE9E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0525-64B3-3342-8AAE-E8D1E5B8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83A4-AE41-A348-890D-C1596153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1C8EB-BEDA-5643-8573-D1105ABEC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C11F-D258-0B4F-984F-67FCEEB2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6027-40CF-8E41-A860-1E7EE27E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90FB-2873-9F49-A50A-1BB85A33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6A69-7538-B641-A329-4B653519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DD70-5722-F544-84A1-8BEE2CDD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35A-ABC0-DE49-86BE-6D86867A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A983-B38B-5940-B1BA-AA790CB6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3EE5-4087-3D48-B82F-518DBD60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746C-69A3-F14F-A9BF-3E8F3E6D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7CAA-ABDA-D04E-874A-26190C2F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DA37-7101-F746-A69A-90346BEC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9223-AB7C-2C43-85E1-FFA74A0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0031-4D59-CD41-8872-738B07EB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49BA-A362-A945-8E59-E8B46B17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9901-4169-E249-A82A-C69D74555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434E-9393-1449-AAB2-9C4494C0B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5AAEA-C483-A847-9D2A-48C4A856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9A26-04D7-D549-ACAB-0139BE6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7ECB-9C5F-7945-BE9A-7DEDA1F6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ABB7-ED8C-C34C-A0EC-50694959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312AF-575E-A54F-8305-E8D6FB41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B8DAB-76BC-BE4A-A3C3-4B7A83C7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A8E9D-7E03-8745-B654-917D8822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6DA67-0F4E-B542-B445-F96617580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A15F1-91C9-864F-B10D-E96EEC1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9B10C-D5D7-3545-BC53-C4395981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00702-F03A-DE4E-B67E-2B004CF8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44A8-A612-0644-B7B3-988032F7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53A3E-E242-3E47-8E31-8D735D4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150A3-A29E-CD4D-884F-05AB1DD7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A474D-EC88-E843-B865-AE2E41D1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546AA-DD3A-4640-B724-DD2D0A64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9FD3F-0DF1-3443-B5FC-80EF9E25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50C6E-D40F-384B-9D05-810BBF71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AE31-22F8-D445-AF14-066852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564A-7D6C-DF48-9DE3-2F7074C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37289-634B-CA4F-B99D-CEA13A38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A6F74-A472-114E-BCB7-4B968865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2641-9FD1-6049-8B23-48AEA276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BCD04-C3E2-D445-BBD9-F89EA17C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61BF-3E1E-8E47-A8EE-AB41F064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C48F0-8538-C440-AD9E-145E2D70C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A82FE-D839-1648-8102-7CE7E513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C904-A5FF-C143-8776-3749056A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DCDA-4EAA-9E48-B035-0380E156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7BA0C-796E-094F-923B-C005C963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37186-EA8C-314C-B013-36EE6163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54BD-A42A-DC44-BAF4-A15DDE49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D910-37E5-AE4B-8966-E81AEE017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8662-9526-F446-BF1F-9C7C1F8E20B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1E7A-5AAA-2F4D-B9A3-5187E6D76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6797-73F5-7745-BFDA-4036E688B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3050-04E0-6340-9C43-98D89DFF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3CE1B6-C951-4F41-B3F0-D0462F42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r="2998"/>
          <a:stretch/>
        </p:blipFill>
        <p:spPr>
          <a:xfrm>
            <a:off x="31533" y="3053555"/>
            <a:ext cx="3016962" cy="28696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791CF-3583-AE46-864A-2775A2E4A0C9}"/>
              </a:ext>
            </a:extLst>
          </p:cNvPr>
          <p:cNvGrpSpPr/>
          <p:nvPr/>
        </p:nvGrpSpPr>
        <p:grpSpPr>
          <a:xfrm>
            <a:off x="3078633" y="3032535"/>
            <a:ext cx="3186307" cy="2867890"/>
            <a:chOff x="2689753" y="2493820"/>
            <a:chExt cx="3186307" cy="28678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F3E8C-6212-9D48-AB1F-C6757EEF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23"/>
            <a:stretch/>
          </p:blipFill>
          <p:spPr>
            <a:xfrm>
              <a:off x="2785244" y="2493820"/>
              <a:ext cx="3090816" cy="28678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91D10-5FBD-9245-A7D5-DDCFFABABC37}"/>
                </a:ext>
              </a:extLst>
            </p:cNvPr>
            <p:cNvSpPr txBox="1"/>
            <p:nvPr/>
          </p:nvSpPr>
          <p:spPr>
            <a:xfrm>
              <a:off x="5488132" y="2984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A0EDC6-561A-4841-AE51-C47C18386E1D}"/>
                </a:ext>
              </a:extLst>
            </p:cNvPr>
            <p:cNvSpPr txBox="1"/>
            <p:nvPr/>
          </p:nvSpPr>
          <p:spPr>
            <a:xfrm>
              <a:off x="3181112" y="491880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25420D-EF82-A346-805C-CC16005F03BE}"/>
                </a:ext>
              </a:extLst>
            </p:cNvPr>
            <p:cNvSpPr txBox="1"/>
            <p:nvPr/>
          </p:nvSpPr>
          <p:spPr>
            <a:xfrm>
              <a:off x="2689753" y="3090038"/>
              <a:ext cx="73853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Fraction of a DMRs that overlap with b DMRs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487636-3626-3A43-A1F8-18E6D720AE80}"/>
              </a:ext>
            </a:extLst>
          </p:cNvPr>
          <p:cNvSpPr txBox="1"/>
          <p:nvPr/>
        </p:nvSpPr>
        <p:spPr>
          <a:xfrm>
            <a:off x="-94096" y="3628753"/>
            <a:ext cx="7385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number of overlapping DMRs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2C544B-0827-544A-9107-58EA49858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633" y="430652"/>
            <a:ext cx="2847963" cy="21359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DD5D3A-F23D-5E41-A5FF-45E2CDF70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9" y="421477"/>
            <a:ext cx="2938016" cy="22035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E29EA48-A79E-9F40-8A27-92F6DFD8151E}"/>
              </a:ext>
            </a:extLst>
          </p:cNvPr>
          <p:cNvSpPr txBox="1"/>
          <p:nvPr/>
        </p:nvSpPr>
        <p:spPr>
          <a:xfrm>
            <a:off x="12078" y="444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63AA64-7160-804D-96AB-481C9142C0C3}"/>
              </a:ext>
            </a:extLst>
          </p:cNvPr>
          <p:cNvSpPr txBox="1"/>
          <p:nvPr/>
        </p:nvSpPr>
        <p:spPr>
          <a:xfrm>
            <a:off x="3012060" y="-5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9CF32-4E01-B340-8A0F-D029760DC769}"/>
              </a:ext>
            </a:extLst>
          </p:cNvPr>
          <p:cNvSpPr txBox="1"/>
          <p:nvPr/>
        </p:nvSpPr>
        <p:spPr>
          <a:xfrm>
            <a:off x="0" y="26131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1717B9-B231-DC46-A8BE-03DA1A701549}"/>
              </a:ext>
            </a:extLst>
          </p:cNvPr>
          <p:cNvSpPr txBox="1"/>
          <p:nvPr/>
        </p:nvSpPr>
        <p:spPr>
          <a:xfrm>
            <a:off x="2925386" y="26867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1256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5</cp:revision>
  <dcterms:created xsi:type="dcterms:W3CDTF">2020-04-17T18:40:41Z</dcterms:created>
  <dcterms:modified xsi:type="dcterms:W3CDTF">2020-04-17T19:28:45Z</dcterms:modified>
</cp:coreProperties>
</file>