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0" r:id="rId4"/>
    <p:sldId id="256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EE"/>
    <a:srgbClr val="00D7FF"/>
    <a:srgbClr val="FF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4727"/>
  </p:normalViewPr>
  <p:slideViewPr>
    <p:cSldViewPr snapToGrid="0" snapToObjects="1" showGuides="1">
      <p:cViewPr>
        <p:scale>
          <a:sx n="85" d="100"/>
          <a:sy n="85" d="100"/>
        </p:scale>
        <p:origin x="832" y="144"/>
      </p:cViewPr>
      <p:guideLst>
        <p:guide orient="horz" pos="37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E8C9-664D-1D48-8BB9-F7CDCD1B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71663-9998-5A4B-A520-BAC112BAE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9F85-BA00-8B4F-B052-D66F85E3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4B82-A0CC-8541-8751-AD04C738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604E-9BB5-F848-AFC2-2B9E6795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243C-97C6-C042-B337-8089ECDA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76226-138D-2141-B484-ECBC1968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EF78-1026-6340-9AFE-BE28D0B3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3834-3A7F-A846-9532-D1C4A0C6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2AD24-9B9F-0849-867A-137EFCB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62959-FD67-7C43-847E-1AC04A1C2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8A8D0-E947-3246-A39F-86341F08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66A9-2A37-3246-86D1-DC3DB070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D620-F76C-BD4D-A255-E8FF1A6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4E24-C009-644B-8D24-64F5EC95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5E4E-E4B5-3F4C-9F9C-643BC2DF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9E48-8007-FB4A-8D2B-F713E0F0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9CA4-A013-8C4A-9443-0155E5CC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E62A-9584-3A45-BE9A-71E94236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9923-209F-E74F-9149-D7A63B8B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3637-9BCE-E447-8E04-E11A6C98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4DBC-8C4A-F24A-8605-5DF5AAF9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AC11-32B1-4A41-8595-DEB01755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F401-3940-3847-8B95-C77B5C96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110E-A924-6F44-A5FA-7EC4B7B5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3948-1714-3340-B8E5-ECCD0D45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E40B-329C-F34C-8F24-19983AE74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146D5-6E6B-9649-B29E-49629C625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9AC78-611E-3842-857E-A34C8975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4CC00-931F-034C-B838-5229847F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F8DE2-8DD9-BC4B-9E24-69FE47EA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539D-F08F-9C47-95ED-6CC15E6A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0DDD3-0FED-064D-A34A-45C26BA7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A4C13-54A0-B442-917B-9CAEBFBA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48FB2-952A-4843-A250-28E76551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BD2DB-2E0C-5244-81A9-890995429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391EA-6054-2946-8733-A820D718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0EB8E-05C8-BE43-9540-4A77EA7F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C5C54-C0F5-D144-BCB2-E72C1911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60D2-2CED-5348-9807-8796B05A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87059-AE41-6440-988D-1C8C9B5B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BE217-2996-E744-A006-09F56B34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C951-A342-8845-8BFD-7253DE06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54F7B-D8B0-4C49-AF6F-3B823B08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B824C-E254-3E47-B442-E69B0CE2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63A55-4ADF-DB47-882F-0C640818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A8AA-050E-7A47-9339-3E3CE3C3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89C5-1D66-C04C-894F-14A06D2A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0711B-31AA-C243-A773-50CAD3ABA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284D-0AD6-5948-BE12-DBE0DA9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C123-2D99-6441-BC4D-E018A05F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9581-2E9B-0B40-9AA8-15AEAB7D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0AF5-AB65-3D47-9632-52549A61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10DF2-25E3-0C43-A349-47C40BA2B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948A-CA8B-054B-9909-C6E059C17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5E77-DAE3-CA49-A81D-EEEADFD2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DC0BE-773A-B14E-AE53-C9725B01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5D7E7-818B-4A4A-A122-A5CCC787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88438-2904-CC48-BC7F-FA661621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16A4A-AACE-2743-9F65-67F6EFD0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37BA-867D-C04C-B5D1-246C88506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51B0-B5AA-394C-A54B-1864D064F847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8FCF-08D3-9B46-9CA3-1D5B321D2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D55C-F5D1-864C-A0C7-407221814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342B-FFD1-934D-B049-6B700FAA1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FE45AD-C617-504E-879E-C27B0FDF6CE4}"/>
              </a:ext>
            </a:extLst>
          </p:cNvPr>
          <p:cNvSpPr txBox="1"/>
          <p:nvPr/>
        </p:nvSpPr>
        <p:spPr>
          <a:xfrm>
            <a:off x="420573" y="577058"/>
            <a:ext cx="10316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Comparing DMRs overlapping in Day 10 and Day 135 to determine if they are persistent or transient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1836-FC59-5448-90BD-961ABB58E1E0}"/>
              </a:ext>
            </a:extLst>
          </p:cNvPr>
          <p:cNvSpPr txBox="1"/>
          <p:nvPr/>
        </p:nvSpPr>
        <p:spPr>
          <a:xfrm>
            <a:off x="420573" y="1885731"/>
            <a:ext cx="661373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Image Key:</a:t>
            </a:r>
          </a:p>
          <a:p>
            <a:r>
              <a:rPr lang="en-US" dirty="0"/>
              <a:t>Left image = day 10</a:t>
            </a:r>
          </a:p>
          <a:p>
            <a:r>
              <a:rPr lang="en-US" dirty="0"/>
              <a:t>Right image = day 135</a:t>
            </a:r>
          </a:p>
          <a:p>
            <a:endParaRPr lang="en-US" dirty="0"/>
          </a:p>
          <a:p>
            <a:r>
              <a:rPr lang="en-US" b="1" dirty="0"/>
              <a:t>Tracks</a:t>
            </a:r>
          </a:p>
          <a:p>
            <a:r>
              <a:rPr lang="en-US" dirty="0"/>
              <a:t>Top 4 .</a:t>
            </a:r>
            <a:r>
              <a:rPr lang="en-US" dirty="0" err="1"/>
              <a:t>bw</a:t>
            </a:r>
            <a:r>
              <a:rPr lang="en-US" dirty="0"/>
              <a:t> tracks = ambient</a:t>
            </a:r>
          </a:p>
          <a:p>
            <a:r>
              <a:rPr lang="en-US" dirty="0"/>
              <a:t>Middle 4 .</a:t>
            </a:r>
            <a:r>
              <a:rPr lang="en-US" dirty="0" err="1"/>
              <a:t>bw</a:t>
            </a:r>
            <a:r>
              <a:rPr lang="en-US" dirty="0"/>
              <a:t> tracks = low pH</a:t>
            </a:r>
          </a:p>
          <a:p>
            <a:r>
              <a:rPr lang="en-US" dirty="0"/>
              <a:t>Bottom 4 .</a:t>
            </a:r>
            <a:r>
              <a:rPr lang="en-US" dirty="0" err="1"/>
              <a:t>bw</a:t>
            </a:r>
            <a:r>
              <a:rPr lang="en-US" dirty="0"/>
              <a:t> tracks = super low pH</a:t>
            </a:r>
          </a:p>
          <a:p>
            <a:r>
              <a:rPr lang="en-US" dirty="0"/>
              <a:t>Very bottom tracks = DMR bed files (top = day 10, bottom = day 135)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bw</a:t>
            </a:r>
            <a:r>
              <a:rPr lang="en-US" dirty="0"/>
              <a:t> blocks = 25bp chunks</a:t>
            </a:r>
          </a:p>
          <a:p>
            <a:endParaRPr lang="en-US" dirty="0"/>
          </a:p>
          <a:p>
            <a:r>
              <a:rPr lang="en-US" dirty="0"/>
              <a:t>White block = 0% </a:t>
            </a:r>
            <a:r>
              <a:rPr lang="en-US" dirty="0" err="1"/>
              <a:t>mCG</a:t>
            </a:r>
            <a:r>
              <a:rPr lang="en-US" dirty="0"/>
              <a:t> </a:t>
            </a:r>
          </a:p>
          <a:p>
            <a:r>
              <a:rPr lang="en-US" dirty="0"/>
              <a:t>Dark Blue block = 100% </a:t>
            </a:r>
            <a:r>
              <a:rPr lang="en-US" dirty="0" err="1"/>
              <a:t>mCG</a:t>
            </a:r>
            <a:endParaRPr lang="en-US" dirty="0"/>
          </a:p>
          <a:p>
            <a:r>
              <a:rPr lang="en-US" dirty="0"/>
              <a:t>Gray block = no sequence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48328-03C5-6941-9F42-E01C5B4EEA7C}"/>
              </a:ext>
            </a:extLst>
          </p:cNvPr>
          <p:cNvSpPr txBox="1"/>
          <p:nvPr/>
        </p:nvSpPr>
        <p:spPr>
          <a:xfrm>
            <a:off x="1539240" y="1082040"/>
            <a:ext cx="105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284A1-9EA8-874C-BBCA-713A33DE61CC}"/>
              </a:ext>
            </a:extLst>
          </p:cNvPr>
          <p:cNvSpPr txBox="1"/>
          <p:nvPr/>
        </p:nvSpPr>
        <p:spPr>
          <a:xfrm>
            <a:off x="5666508" y="895419"/>
            <a:ext cx="120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135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55E406-9CAE-6D4F-BF02-91110F2F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8" y="1876752"/>
            <a:ext cx="3236149" cy="4283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68F57-3A16-1F49-A792-EC5A53071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10"/>
          <a:stretch/>
        </p:blipFill>
        <p:spPr>
          <a:xfrm>
            <a:off x="4013285" y="1543705"/>
            <a:ext cx="4248243" cy="49121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00A09E-AB05-1745-8C2F-29FEF8F19B98}"/>
              </a:ext>
            </a:extLst>
          </p:cNvPr>
          <p:cNvSpPr/>
          <p:nvPr/>
        </p:nvSpPr>
        <p:spPr>
          <a:xfrm>
            <a:off x="2873828" y="4605726"/>
            <a:ext cx="814769" cy="907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8AC56-70FA-7846-AA6A-026C1E0BBD95}"/>
              </a:ext>
            </a:extLst>
          </p:cNvPr>
          <p:cNvSpPr/>
          <p:nvPr/>
        </p:nvSpPr>
        <p:spPr>
          <a:xfrm>
            <a:off x="6765698" y="4378131"/>
            <a:ext cx="1495830" cy="820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88C84C-A906-E147-9C76-1C4ACA993FD2}"/>
              </a:ext>
            </a:extLst>
          </p:cNvPr>
          <p:cNvSpPr/>
          <p:nvPr/>
        </p:nvSpPr>
        <p:spPr>
          <a:xfrm>
            <a:off x="2873828" y="3657600"/>
            <a:ext cx="814769" cy="907152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80076-37A4-104D-B086-9DFF1E500A91}"/>
              </a:ext>
            </a:extLst>
          </p:cNvPr>
          <p:cNvSpPr/>
          <p:nvPr/>
        </p:nvSpPr>
        <p:spPr>
          <a:xfrm>
            <a:off x="6747975" y="3542413"/>
            <a:ext cx="1495830" cy="820132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FB45D-ABA9-F647-A0AB-21968D540D5C}"/>
              </a:ext>
            </a:extLst>
          </p:cNvPr>
          <p:cNvSpPr/>
          <p:nvPr/>
        </p:nvSpPr>
        <p:spPr>
          <a:xfrm>
            <a:off x="2887543" y="2828041"/>
            <a:ext cx="814769" cy="809072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E19175-97E9-9548-87D7-65AFB781F72F}"/>
              </a:ext>
            </a:extLst>
          </p:cNvPr>
          <p:cNvSpPr/>
          <p:nvPr/>
        </p:nvSpPr>
        <p:spPr>
          <a:xfrm>
            <a:off x="6747124" y="2672067"/>
            <a:ext cx="1514404" cy="854760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C84143-A57C-EB4F-ACCA-AB8CBC731CA2}"/>
              </a:ext>
            </a:extLst>
          </p:cNvPr>
          <p:cNvSpPr/>
          <p:nvPr/>
        </p:nvSpPr>
        <p:spPr>
          <a:xfrm>
            <a:off x="8939616" y="3355775"/>
            <a:ext cx="238095" cy="211714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59B7F-A81E-0244-A941-756030FB91D7}"/>
              </a:ext>
            </a:extLst>
          </p:cNvPr>
          <p:cNvSpPr/>
          <p:nvPr/>
        </p:nvSpPr>
        <p:spPr>
          <a:xfrm>
            <a:off x="8939617" y="3826240"/>
            <a:ext cx="238095" cy="214608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E6DE87-CE33-6A47-8F71-A51B4A56CCD6}"/>
              </a:ext>
            </a:extLst>
          </p:cNvPr>
          <p:cNvSpPr/>
          <p:nvPr/>
        </p:nvSpPr>
        <p:spPr>
          <a:xfrm>
            <a:off x="8939617" y="4283263"/>
            <a:ext cx="238095" cy="214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4A0832-91E1-6F49-84C0-A48D5BE6A373}"/>
              </a:ext>
            </a:extLst>
          </p:cNvPr>
          <p:cNvSpPr txBox="1"/>
          <p:nvPr/>
        </p:nvSpPr>
        <p:spPr>
          <a:xfrm>
            <a:off x="9217354" y="3245942"/>
            <a:ext cx="9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015A6A-7FBB-794C-B3CA-461B98BE9DE1}"/>
              </a:ext>
            </a:extLst>
          </p:cNvPr>
          <p:cNvSpPr txBox="1"/>
          <p:nvPr/>
        </p:nvSpPr>
        <p:spPr>
          <a:xfrm>
            <a:off x="9217354" y="3748878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446E1-359D-BF46-B833-053A7F594C85}"/>
              </a:ext>
            </a:extLst>
          </p:cNvPr>
          <p:cNvSpPr txBox="1"/>
          <p:nvPr/>
        </p:nvSpPr>
        <p:spPr>
          <a:xfrm>
            <a:off x="9217353" y="4195420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Super.Low</a:t>
            </a:r>
            <a:r>
              <a:rPr lang="en-US" dirty="0"/>
              <a:t> pH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1FF0B-6E96-0344-86F5-A5070923FFBB}"/>
              </a:ext>
            </a:extLst>
          </p:cNvPr>
          <p:cNvSpPr txBox="1"/>
          <p:nvPr/>
        </p:nvSpPr>
        <p:spPr>
          <a:xfrm>
            <a:off x="2393400" y="199213"/>
            <a:ext cx="654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Super.low</a:t>
            </a:r>
            <a:r>
              <a:rPr lang="en-US" sz="3200" dirty="0"/>
              <a:t> pH low methylation persists</a:t>
            </a:r>
          </a:p>
        </p:txBody>
      </p:sp>
    </p:spTree>
    <p:extLst>
      <p:ext uri="{BB962C8B-B14F-4D97-AF65-F5344CB8AC3E}">
        <p14:creationId xmlns:p14="http://schemas.microsoft.com/office/powerpoint/2010/main" val="25795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4E9509-16FD-2341-A56F-8AF78ABED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4"/>
          <a:stretch/>
        </p:blipFill>
        <p:spPr>
          <a:xfrm>
            <a:off x="364971" y="1652026"/>
            <a:ext cx="3002484" cy="3306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B027FE-8162-D647-BE62-9418FAF871F6}"/>
              </a:ext>
            </a:extLst>
          </p:cNvPr>
          <p:cNvSpPr txBox="1"/>
          <p:nvPr/>
        </p:nvSpPr>
        <p:spPr>
          <a:xfrm>
            <a:off x="1539240" y="1082040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10186-79EE-B041-9AF6-6362B5B9E019}"/>
              </a:ext>
            </a:extLst>
          </p:cNvPr>
          <p:cNvSpPr txBox="1"/>
          <p:nvPr/>
        </p:nvSpPr>
        <p:spPr>
          <a:xfrm>
            <a:off x="5154204" y="1082040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FFCC1-EFAE-CA4B-A978-96B8405E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85" y="1652025"/>
            <a:ext cx="2702210" cy="33068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FCE2CB-68E6-CE4E-9E62-F40D3817D82C}"/>
              </a:ext>
            </a:extLst>
          </p:cNvPr>
          <p:cNvSpPr/>
          <p:nvPr/>
        </p:nvSpPr>
        <p:spPr>
          <a:xfrm>
            <a:off x="2226347" y="3699829"/>
            <a:ext cx="665710" cy="762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38392-3F05-7647-BFC8-FE9D300087D6}"/>
              </a:ext>
            </a:extLst>
          </p:cNvPr>
          <p:cNvSpPr/>
          <p:nvPr/>
        </p:nvSpPr>
        <p:spPr>
          <a:xfrm>
            <a:off x="2226346" y="2971546"/>
            <a:ext cx="665712" cy="697836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C7799C-3B33-574E-BCDD-C0D43501B008}"/>
              </a:ext>
            </a:extLst>
          </p:cNvPr>
          <p:cNvSpPr/>
          <p:nvPr/>
        </p:nvSpPr>
        <p:spPr>
          <a:xfrm>
            <a:off x="2226346" y="2316172"/>
            <a:ext cx="665710" cy="624927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D9B95-B11B-5A44-B4D8-66897A254530}"/>
              </a:ext>
            </a:extLst>
          </p:cNvPr>
          <p:cNvSpPr/>
          <p:nvPr/>
        </p:nvSpPr>
        <p:spPr>
          <a:xfrm>
            <a:off x="6191693" y="3532094"/>
            <a:ext cx="719469" cy="586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E98ACA-62D7-5E49-8056-7BB5ED1BCDA8}"/>
              </a:ext>
            </a:extLst>
          </p:cNvPr>
          <p:cNvSpPr/>
          <p:nvPr/>
        </p:nvSpPr>
        <p:spPr>
          <a:xfrm>
            <a:off x="6191693" y="3001993"/>
            <a:ext cx="719471" cy="530100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D624C-7386-4645-9392-D09AD5991759}"/>
              </a:ext>
            </a:extLst>
          </p:cNvPr>
          <p:cNvSpPr/>
          <p:nvPr/>
        </p:nvSpPr>
        <p:spPr>
          <a:xfrm>
            <a:off x="6191693" y="2441447"/>
            <a:ext cx="719469" cy="530100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8CDB9-C238-7B41-BCAE-A5126E635A41}"/>
              </a:ext>
            </a:extLst>
          </p:cNvPr>
          <p:cNvSpPr/>
          <p:nvPr/>
        </p:nvSpPr>
        <p:spPr>
          <a:xfrm>
            <a:off x="7649747" y="2056673"/>
            <a:ext cx="238095" cy="211714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9896D4-DB18-C84D-A2CD-16946B73515E}"/>
              </a:ext>
            </a:extLst>
          </p:cNvPr>
          <p:cNvSpPr/>
          <p:nvPr/>
        </p:nvSpPr>
        <p:spPr>
          <a:xfrm>
            <a:off x="7649748" y="2527138"/>
            <a:ext cx="238095" cy="214608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AD7BD2-3397-6D42-9CF6-512F2F6FB2E1}"/>
              </a:ext>
            </a:extLst>
          </p:cNvPr>
          <p:cNvSpPr/>
          <p:nvPr/>
        </p:nvSpPr>
        <p:spPr>
          <a:xfrm>
            <a:off x="7649748" y="2984161"/>
            <a:ext cx="238095" cy="214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0C449C-70D3-4443-AF0C-AD38848F1FE0}"/>
              </a:ext>
            </a:extLst>
          </p:cNvPr>
          <p:cNvSpPr txBox="1"/>
          <p:nvPr/>
        </p:nvSpPr>
        <p:spPr>
          <a:xfrm>
            <a:off x="7927485" y="1946840"/>
            <a:ext cx="9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872743-638A-804B-8A95-848782081359}"/>
              </a:ext>
            </a:extLst>
          </p:cNvPr>
          <p:cNvSpPr txBox="1"/>
          <p:nvPr/>
        </p:nvSpPr>
        <p:spPr>
          <a:xfrm>
            <a:off x="7927485" y="2449776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908DB-96E6-274E-AA8D-AF9FE0257A29}"/>
              </a:ext>
            </a:extLst>
          </p:cNvPr>
          <p:cNvSpPr txBox="1"/>
          <p:nvPr/>
        </p:nvSpPr>
        <p:spPr>
          <a:xfrm>
            <a:off x="7927484" y="2896318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Super.Low</a:t>
            </a:r>
            <a:r>
              <a:rPr lang="en-US" dirty="0"/>
              <a:t> 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BC1164-1326-B64F-A11A-2E63D13F2AEC}"/>
              </a:ext>
            </a:extLst>
          </p:cNvPr>
          <p:cNvSpPr txBox="1"/>
          <p:nvPr/>
        </p:nvSpPr>
        <p:spPr>
          <a:xfrm>
            <a:off x="2393400" y="199213"/>
            <a:ext cx="654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Super.low</a:t>
            </a:r>
            <a:r>
              <a:rPr lang="en-US" sz="3200" dirty="0"/>
              <a:t> pH low methylation persists</a:t>
            </a:r>
          </a:p>
        </p:txBody>
      </p:sp>
    </p:spTree>
    <p:extLst>
      <p:ext uri="{BB962C8B-B14F-4D97-AF65-F5344CB8AC3E}">
        <p14:creationId xmlns:p14="http://schemas.microsoft.com/office/powerpoint/2010/main" val="361335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4751A8-00CE-0F45-B281-CD176D181271}"/>
              </a:ext>
            </a:extLst>
          </p:cNvPr>
          <p:cNvSpPr txBox="1"/>
          <p:nvPr/>
        </p:nvSpPr>
        <p:spPr>
          <a:xfrm>
            <a:off x="1539240" y="1082040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Day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70085-6A9C-BA43-94CE-FC55BE4A4DC1}"/>
              </a:ext>
            </a:extLst>
          </p:cNvPr>
          <p:cNvSpPr txBox="1"/>
          <p:nvPr/>
        </p:nvSpPr>
        <p:spPr>
          <a:xfrm>
            <a:off x="9113520" y="1082040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Day 135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E63A4-E09B-E249-813A-2ADFB0A3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7" y="1676400"/>
            <a:ext cx="4041181" cy="4221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29881B-F61A-B044-8B7C-CE613274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10" y="1554479"/>
            <a:ext cx="5692389" cy="48580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6E9E8B-D8B3-2D4B-814A-7A31C4259E82}"/>
              </a:ext>
            </a:extLst>
          </p:cNvPr>
          <p:cNvSpPr/>
          <p:nvPr/>
        </p:nvSpPr>
        <p:spPr>
          <a:xfrm>
            <a:off x="3688343" y="4313446"/>
            <a:ext cx="277357" cy="1039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94CE3F-71FE-8741-B651-87B5CFC7710C}"/>
              </a:ext>
            </a:extLst>
          </p:cNvPr>
          <p:cNvSpPr/>
          <p:nvPr/>
        </p:nvSpPr>
        <p:spPr>
          <a:xfrm>
            <a:off x="8498894" y="4313446"/>
            <a:ext cx="1495830" cy="820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2CE4D-3F7B-F445-B79D-11BB5E6C1635}"/>
              </a:ext>
            </a:extLst>
          </p:cNvPr>
          <p:cNvSpPr/>
          <p:nvPr/>
        </p:nvSpPr>
        <p:spPr>
          <a:xfrm>
            <a:off x="3688795" y="3344087"/>
            <a:ext cx="277357" cy="969359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7486A-B91A-E845-9A9D-2F2B678323AA}"/>
              </a:ext>
            </a:extLst>
          </p:cNvPr>
          <p:cNvSpPr/>
          <p:nvPr/>
        </p:nvSpPr>
        <p:spPr>
          <a:xfrm>
            <a:off x="8481171" y="3477728"/>
            <a:ext cx="1495830" cy="820132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15578F-3180-5345-84D3-B5764C529257}"/>
              </a:ext>
            </a:extLst>
          </p:cNvPr>
          <p:cNvSpPr/>
          <p:nvPr/>
        </p:nvSpPr>
        <p:spPr>
          <a:xfrm>
            <a:off x="3688796" y="2442278"/>
            <a:ext cx="277357" cy="881093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27E1E6-9092-3C4F-9EC8-9F9C910FEBBA}"/>
              </a:ext>
            </a:extLst>
          </p:cNvPr>
          <p:cNvSpPr/>
          <p:nvPr/>
        </p:nvSpPr>
        <p:spPr>
          <a:xfrm>
            <a:off x="8480320" y="2607382"/>
            <a:ext cx="1514404" cy="854760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F2C9F-2DC8-2746-B7DD-7E28429EF881}"/>
              </a:ext>
            </a:extLst>
          </p:cNvPr>
          <p:cNvSpPr txBox="1"/>
          <p:nvPr/>
        </p:nvSpPr>
        <p:spPr>
          <a:xfrm>
            <a:off x="1149927" y="318655"/>
            <a:ext cx="882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Patterns seem to remain the same, except for ambient which seems to get more methylated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BE391-B088-B24B-A279-EE0A56C3BC9D}"/>
              </a:ext>
            </a:extLst>
          </p:cNvPr>
          <p:cNvSpPr/>
          <p:nvPr/>
        </p:nvSpPr>
        <p:spPr>
          <a:xfrm>
            <a:off x="10416279" y="3924601"/>
            <a:ext cx="238095" cy="211714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F4AD85-8B70-E54D-AF1E-08BE25396D25}"/>
              </a:ext>
            </a:extLst>
          </p:cNvPr>
          <p:cNvSpPr/>
          <p:nvPr/>
        </p:nvSpPr>
        <p:spPr>
          <a:xfrm>
            <a:off x="10416280" y="4395066"/>
            <a:ext cx="238095" cy="214608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18556-A788-8A45-8602-FD2603CD9191}"/>
              </a:ext>
            </a:extLst>
          </p:cNvPr>
          <p:cNvSpPr/>
          <p:nvPr/>
        </p:nvSpPr>
        <p:spPr>
          <a:xfrm>
            <a:off x="10416280" y="4852089"/>
            <a:ext cx="238095" cy="214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2B257-BBB6-2C4E-98A7-BD0C5263A48A}"/>
              </a:ext>
            </a:extLst>
          </p:cNvPr>
          <p:cNvSpPr txBox="1"/>
          <p:nvPr/>
        </p:nvSpPr>
        <p:spPr>
          <a:xfrm>
            <a:off x="10694017" y="3814768"/>
            <a:ext cx="9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5FC4F-5D53-CD49-B56E-A64B01700F8D}"/>
              </a:ext>
            </a:extLst>
          </p:cNvPr>
          <p:cNvSpPr txBox="1"/>
          <p:nvPr/>
        </p:nvSpPr>
        <p:spPr>
          <a:xfrm>
            <a:off x="10694017" y="4317704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D8968C-22BB-C143-B064-5A0C83948D75}"/>
              </a:ext>
            </a:extLst>
          </p:cNvPr>
          <p:cNvSpPr txBox="1"/>
          <p:nvPr/>
        </p:nvSpPr>
        <p:spPr>
          <a:xfrm>
            <a:off x="10694016" y="4764246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Super.Low</a:t>
            </a:r>
            <a:r>
              <a:rPr lang="en-US" dirty="0"/>
              <a:t> pH</a:t>
            </a:r>
          </a:p>
        </p:txBody>
      </p:sp>
    </p:spTree>
    <p:extLst>
      <p:ext uri="{BB962C8B-B14F-4D97-AF65-F5344CB8AC3E}">
        <p14:creationId xmlns:p14="http://schemas.microsoft.com/office/powerpoint/2010/main" val="427657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F4A6DF-0908-1648-862F-74D0BD8BDFAC}"/>
              </a:ext>
            </a:extLst>
          </p:cNvPr>
          <p:cNvSpPr txBox="1"/>
          <p:nvPr/>
        </p:nvSpPr>
        <p:spPr>
          <a:xfrm>
            <a:off x="2340687" y="647820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Day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873A5-B253-AA4A-93FF-51431D1B2BBB}"/>
              </a:ext>
            </a:extLst>
          </p:cNvPr>
          <p:cNvSpPr txBox="1"/>
          <p:nvPr/>
        </p:nvSpPr>
        <p:spPr>
          <a:xfrm>
            <a:off x="8898167" y="719593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Day 135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0F0EE-CAF6-E74F-9952-6115207A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01" y="1088925"/>
            <a:ext cx="5638800" cy="3786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C4DB6-EEFB-494B-902E-4725AEEA6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9"/>
          <a:stretch/>
        </p:blipFill>
        <p:spPr>
          <a:xfrm>
            <a:off x="232916" y="1110380"/>
            <a:ext cx="5428934" cy="3765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5B19FD-5F57-2B40-AEAF-8D9D3F237CE7}"/>
              </a:ext>
            </a:extLst>
          </p:cNvPr>
          <p:cNvSpPr/>
          <p:nvPr/>
        </p:nvSpPr>
        <p:spPr>
          <a:xfrm>
            <a:off x="1801183" y="3515785"/>
            <a:ext cx="436970" cy="762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2D15A5-93F8-2A4B-939A-00A31B9033EA}"/>
              </a:ext>
            </a:extLst>
          </p:cNvPr>
          <p:cNvSpPr/>
          <p:nvPr/>
        </p:nvSpPr>
        <p:spPr>
          <a:xfrm>
            <a:off x="1801182" y="2787502"/>
            <a:ext cx="436971" cy="697836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423ED8-6DE5-2C41-BF1E-1AF0E1EC3B1B}"/>
              </a:ext>
            </a:extLst>
          </p:cNvPr>
          <p:cNvSpPr/>
          <p:nvPr/>
        </p:nvSpPr>
        <p:spPr>
          <a:xfrm>
            <a:off x="1801182" y="2132128"/>
            <a:ext cx="436970" cy="624927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884AF-1532-174D-8DDC-94B885A0D64C}"/>
              </a:ext>
            </a:extLst>
          </p:cNvPr>
          <p:cNvSpPr/>
          <p:nvPr/>
        </p:nvSpPr>
        <p:spPr>
          <a:xfrm>
            <a:off x="5015487" y="5338680"/>
            <a:ext cx="238095" cy="211714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45CB82-3597-7B43-99AC-905046475FAE}"/>
              </a:ext>
            </a:extLst>
          </p:cNvPr>
          <p:cNvSpPr/>
          <p:nvPr/>
        </p:nvSpPr>
        <p:spPr>
          <a:xfrm>
            <a:off x="5015488" y="5809145"/>
            <a:ext cx="238095" cy="214608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58292E-F54E-B841-B5A1-F420AF13F807}"/>
              </a:ext>
            </a:extLst>
          </p:cNvPr>
          <p:cNvSpPr/>
          <p:nvPr/>
        </p:nvSpPr>
        <p:spPr>
          <a:xfrm>
            <a:off x="5015488" y="6266168"/>
            <a:ext cx="238095" cy="214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82613-A6E0-FB4D-BF8F-E27C0616DB1B}"/>
              </a:ext>
            </a:extLst>
          </p:cNvPr>
          <p:cNvSpPr txBox="1"/>
          <p:nvPr/>
        </p:nvSpPr>
        <p:spPr>
          <a:xfrm>
            <a:off x="5293225" y="5228847"/>
            <a:ext cx="9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38801-1F3D-9E40-9C35-BF1FBD016E26}"/>
              </a:ext>
            </a:extLst>
          </p:cNvPr>
          <p:cNvSpPr txBox="1"/>
          <p:nvPr/>
        </p:nvSpPr>
        <p:spPr>
          <a:xfrm>
            <a:off x="5293225" y="5731783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9F5BE-2C56-C74B-9568-0B5C22D1243D}"/>
              </a:ext>
            </a:extLst>
          </p:cNvPr>
          <p:cNvSpPr txBox="1"/>
          <p:nvPr/>
        </p:nvSpPr>
        <p:spPr>
          <a:xfrm>
            <a:off x="5293224" y="6178325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Super.Low</a:t>
            </a:r>
            <a:r>
              <a:rPr lang="en-US" dirty="0"/>
              <a:t> pH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5BD11A-EF87-3E44-B470-56C0589C25E6}"/>
              </a:ext>
            </a:extLst>
          </p:cNvPr>
          <p:cNvSpPr/>
          <p:nvPr/>
        </p:nvSpPr>
        <p:spPr>
          <a:xfrm>
            <a:off x="8190627" y="3205415"/>
            <a:ext cx="436970" cy="589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BFA0DC-6411-9C42-815E-F32529EAF7DB}"/>
              </a:ext>
            </a:extLst>
          </p:cNvPr>
          <p:cNvSpPr/>
          <p:nvPr/>
        </p:nvSpPr>
        <p:spPr>
          <a:xfrm>
            <a:off x="8190627" y="2587126"/>
            <a:ext cx="436971" cy="589893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98B1B9-74EE-1B43-B492-C9A47DE6AA3F}"/>
              </a:ext>
            </a:extLst>
          </p:cNvPr>
          <p:cNvSpPr/>
          <p:nvPr/>
        </p:nvSpPr>
        <p:spPr>
          <a:xfrm>
            <a:off x="8190627" y="1931752"/>
            <a:ext cx="436970" cy="624927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31806F-4AB3-1D4E-A9C9-E80ECE6E4F22}"/>
              </a:ext>
            </a:extLst>
          </p:cNvPr>
          <p:cNvSpPr txBox="1"/>
          <p:nvPr/>
        </p:nvSpPr>
        <p:spPr>
          <a:xfrm>
            <a:off x="3574472" y="155196"/>
            <a:ext cx="416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Patterns in all groups seem to change here</a:t>
            </a:r>
          </a:p>
        </p:txBody>
      </p:sp>
    </p:spTree>
    <p:extLst>
      <p:ext uri="{BB962C8B-B14F-4D97-AF65-F5344CB8AC3E}">
        <p14:creationId xmlns:p14="http://schemas.microsoft.com/office/powerpoint/2010/main" val="80833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ED57B9-6819-ED4F-AD6C-6466052F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962" y="1838064"/>
            <a:ext cx="6989038" cy="4577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469B3-71EF-0247-B3D5-999B9EEE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3" y="1838064"/>
            <a:ext cx="5053123" cy="4374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801213-C9B6-2048-82DA-8E6367BA0321}"/>
              </a:ext>
            </a:extLst>
          </p:cNvPr>
          <p:cNvSpPr txBox="1"/>
          <p:nvPr/>
        </p:nvSpPr>
        <p:spPr>
          <a:xfrm>
            <a:off x="1539240" y="1082040"/>
            <a:ext cx="105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D2B3D-8F90-904F-A296-56E3E196FA88}"/>
              </a:ext>
            </a:extLst>
          </p:cNvPr>
          <p:cNvSpPr txBox="1"/>
          <p:nvPr/>
        </p:nvSpPr>
        <p:spPr>
          <a:xfrm>
            <a:off x="9113520" y="1082040"/>
            <a:ext cx="120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Day 135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C19118-D90D-CB4B-AC8B-1179A6AF9A01}"/>
              </a:ext>
            </a:extLst>
          </p:cNvPr>
          <p:cNvSpPr/>
          <p:nvPr/>
        </p:nvSpPr>
        <p:spPr>
          <a:xfrm>
            <a:off x="2632900" y="4658902"/>
            <a:ext cx="436970" cy="968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B4FC5-297B-AD45-8A56-29A19DE59C4C}"/>
              </a:ext>
            </a:extLst>
          </p:cNvPr>
          <p:cNvSpPr/>
          <p:nvPr/>
        </p:nvSpPr>
        <p:spPr>
          <a:xfrm>
            <a:off x="2632899" y="3638910"/>
            <a:ext cx="436971" cy="968812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991CB9-9505-8B47-8497-350B71E1F430}"/>
              </a:ext>
            </a:extLst>
          </p:cNvPr>
          <p:cNvSpPr/>
          <p:nvPr/>
        </p:nvSpPr>
        <p:spPr>
          <a:xfrm>
            <a:off x="2632899" y="2806875"/>
            <a:ext cx="436970" cy="832035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5C23CE-90C7-4743-917A-320770E52CC1}"/>
              </a:ext>
            </a:extLst>
          </p:cNvPr>
          <p:cNvSpPr/>
          <p:nvPr/>
        </p:nvSpPr>
        <p:spPr>
          <a:xfrm>
            <a:off x="7263853" y="4367174"/>
            <a:ext cx="624551" cy="776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12986B-F5D6-E14C-BDA9-6D013C8AD489}"/>
              </a:ext>
            </a:extLst>
          </p:cNvPr>
          <p:cNvSpPr/>
          <p:nvPr/>
        </p:nvSpPr>
        <p:spPr>
          <a:xfrm>
            <a:off x="7263853" y="3591040"/>
            <a:ext cx="624552" cy="776134"/>
          </a:xfrm>
          <a:prstGeom prst="rect">
            <a:avLst/>
          </a:prstGeom>
          <a:noFill/>
          <a:ln w="28575">
            <a:solidFill>
              <a:srgbClr val="FFB2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A8302-0D48-1646-8947-514C40924E03}"/>
              </a:ext>
            </a:extLst>
          </p:cNvPr>
          <p:cNvSpPr/>
          <p:nvPr/>
        </p:nvSpPr>
        <p:spPr>
          <a:xfrm>
            <a:off x="7263853" y="2862776"/>
            <a:ext cx="624551" cy="728264"/>
          </a:xfrm>
          <a:prstGeom prst="rect">
            <a:avLst/>
          </a:prstGeom>
          <a:noFill/>
          <a:ln w="28575">
            <a:solidFill>
              <a:srgbClr val="11F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55AF59-481A-6347-8C9E-CF6493C0EAB5}"/>
              </a:ext>
            </a:extLst>
          </p:cNvPr>
          <p:cNvSpPr txBox="1"/>
          <p:nvPr/>
        </p:nvSpPr>
        <p:spPr>
          <a:xfrm>
            <a:off x="788676" y="312499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Non-overlapping DMRs that are close</a:t>
            </a:r>
          </a:p>
        </p:txBody>
      </p:sp>
    </p:spTree>
    <p:extLst>
      <p:ext uri="{BB962C8B-B14F-4D97-AF65-F5344CB8AC3E}">
        <p14:creationId xmlns:p14="http://schemas.microsoft.com/office/powerpoint/2010/main" val="181273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AB54A-3D11-4F4E-A61F-FC45C419AE4C}"/>
              </a:ext>
            </a:extLst>
          </p:cNvPr>
          <p:cNvSpPr txBox="1"/>
          <p:nvPr/>
        </p:nvSpPr>
        <p:spPr>
          <a:xfrm>
            <a:off x="1539240" y="1082040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ACCFF-73E1-F54D-B44C-B0B992121E18}"/>
              </a:ext>
            </a:extLst>
          </p:cNvPr>
          <p:cNvSpPr txBox="1"/>
          <p:nvPr/>
        </p:nvSpPr>
        <p:spPr>
          <a:xfrm>
            <a:off x="9113520" y="1082040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135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2EE4B-AD18-F040-8352-68C7E61C5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7"/>
          <a:stretch/>
        </p:blipFill>
        <p:spPr>
          <a:xfrm>
            <a:off x="0" y="1799063"/>
            <a:ext cx="5781674" cy="3976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F550A-6F52-D049-9DC0-E9C06B73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4" y="1843667"/>
            <a:ext cx="6306936" cy="4338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42425-F45B-EC48-B949-6A0B490DC666}"/>
              </a:ext>
            </a:extLst>
          </p:cNvPr>
          <p:cNvSpPr txBox="1"/>
          <p:nvPr/>
        </p:nvSpPr>
        <p:spPr>
          <a:xfrm>
            <a:off x="788676" y="312499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Non-overlapping DMRs that are close</a:t>
            </a:r>
          </a:p>
        </p:txBody>
      </p:sp>
    </p:spTree>
    <p:extLst>
      <p:ext uri="{BB962C8B-B14F-4D97-AF65-F5344CB8AC3E}">
        <p14:creationId xmlns:p14="http://schemas.microsoft.com/office/powerpoint/2010/main" val="209641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198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8</cp:revision>
  <dcterms:created xsi:type="dcterms:W3CDTF">2019-09-12T01:05:14Z</dcterms:created>
  <dcterms:modified xsi:type="dcterms:W3CDTF">2019-09-12T14:49:46Z</dcterms:modified>
</cp:coreProperties>
</file>