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5"/>
    <p:restoredTop sz="92761"/>
  </p:normalViewPr>
  <p:slideViewPr>
    <p:cSldViewPr snapToGrid="0" snapToObjects="1" showGuides="1">
      <p:cViewPr>
        <p:scale>
          <a:sx n="57" d="100"/>
          <a:sy n="57" d="100"/>
        </p:scale>
        <p:origin x="1312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ED41-1918-2140-9475-89171931C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9D8C3-2417-5142-ACC0-0AB8AFC8D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92034-FC9F-D043-9971-3FEE41D0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49926-10D6-0647-ABCE-69C9A195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4F33A-03D7-5841-9074-5A78FB57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6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CC31-9E34-FB47-8FF6-A3D3E3B0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A3B5E-0811-0744-A126-724D18ABF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BEDE0-80C3-5E46-A882-00FDDBEB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D790C-7463-CB4C-91CB-F4461B6A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4ADB6-206D-174F-BBE1-434049BA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4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9E9AC-EE28-BD4C-BCBE-9F83B4D44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E5719-85D0-8448-BCB9-EDCCE624C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6D353-BE3F-204B-A27D-1857BEF6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8FD16-825B-3246-96AD-EC43DF44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C0A5C-8CA0-BD4D-AD3C-377BE98F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5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636D-6E43-9749-8E77-E6ACE3FE5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ECBE1-2738-2F43-B23C-1D8A7603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4D041-B175-864E-9212-AF0B1E68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706C4-2A7D-534A-88C0-13CA53A6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3637-0147-0745-8434-7506B4BF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6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0724-340F-0647-A75A-A9E9A13E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241FB-451D-234C-8AD4-C588E256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1EA0-DCB0-6E43-BB0E-4690B7B6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0B868-2FFE-A54D-A843-A2017D5C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1FC7D-5304-A045-A842-C7287135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8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A3F3-B746-6D47-BFAA-5D6AF3BF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9ADF1-D364-4844-82EC-1BE4FF871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56666-8DFC-EE48-825C-7050EE87D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2AC01-BCA4-9348-B4F6-8F555A3B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2B15E-901D-7A4D-86E8-923EEDBA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302CD-621C-A545-8CA4-F0D72895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1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E8E-2318-AE41-B4F4-C50C4C94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C54FC-5DE7-8548-911A-36BAE9493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6CF5C-FF72-DC4A-86AF-74C9C62F7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98B11-94E9-4F4C-BE4E-22928ECD3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A4DCF-4998-F24A-9D44-97E85877F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87D27-B5D6-1E48-8AAA-7AE69DF9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4/8/20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1A060D-03F6-7C48-B960-84E39940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EBDB64-815D-9445-83AB-5D7A5BBA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9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E6ED-4514-8C43-8E6B-149C0A98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0965F-9C30-8F4E-BEAA-A08BD2F2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78E01-D7EB-B548-A06F-C7F1FD89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2542C-CB80-9448-8EFF-5BED847E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6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5D1AE-799E-564B-A209-D382A188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4/8/20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8F1DC-A2F1-8249-B992-8C589B3D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84FF6-48CB-8648-8B9A-FAB0A1F2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5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7DF4-1337-7F4B-AE71-DC276A2B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5EC9-F6AE-4849-83AF-BDE290EE9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7D4E3-825C-464B-9526-8EA10724C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52805-D955-8342-A4CB-B59A4656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1ADF1-38CE-8B4D-8049-8BA50BE3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A7D8F-4984-1346-B047-4B361DB8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5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937D-4A74-3942-8F84-5ED888F3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13DFF-9A20-A248-9412-94191ACC6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F0B17-9BD5-6E43-8983-1B3C70C60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84E97-DD76-3747-810E-D832C475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5260D-5B4F-244B-97C1-219ACBC3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6B47D-7EED-B846-8B42-D389A0A4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3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DC98C-8B00-F04A-A45B-9186A7DA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DA96C-C900-5F47-8AC8-16D3E7949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0289F-C23E-5849-9A37-2511BEAF5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E2D19-A327-0A4E-9249-AA848A1B4FF7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7D5C-F293-6647-92CA-E1A818984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85701-1219-C847-8C3D-FC6FEA193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1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0C9A533-8AAC-F94B-8C1F-C6EE6C9C1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20" r="23016"/>
          <a:stretch/>
        </p:blipFill>
        <p:spPr>
          <a:xfrm>
            <a:off x="9427478" y="376517"/>
            <a:ext cx="2592264" cy="2970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D2AFD0-8F18-8D4F-B2C9-4231BC02F5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95" r="21358"/>
          <a:stretch/>
        </p:blipFill>
        <p:spPr>
          <a:xfrm>
            <a:off x="6772276" y="326154"/>
            <a:ext cx="2413000" cy="26964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1F5AC3-40A5-0148-8D92-B92F37AB60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708" r="23611"/>
          <a:stretch/>
        </p:blipFill>
        <p:spPr>
          <a:xfrm>
            <a:off x="3442020" y="285386"/>
            <a:ext cx="3174682" cy="36516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1AEB96-250F-844A-9D08-D5982F0023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709" r="23611" b="-1"/>
          <a:stretch/>
        </p:blipFill>
        <p:spPr>
          <a:xfrm>
            <a:off x="31750" y="285386"/>
            <a:ext cx="3174682" cy="36516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B659F1-B86F-AC4E-85EF-52C47441CB77}"/>
              </a:ext>
            </a:extLst>
          </p:cNvPr>
          <p:cNvSpPr txBox="1"/>
          <p:nvPr/>
        </p:nvSpPr>
        <p:spPr>
          <a:xfrm>
            <a:off x="107950" y="4715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996D70-29F8-2349-86F3-3CE1E8DA0D6B}"/>
              </a:ext>
            </a:extLst>
          </p:cNvPr>
          <p:cNvSpPr txBox="1"/>
          <p:nvPr/>
        </p:nvSpPr>
        <p:spPr>
          <a:xfrm>
            <a:off x="3442020" y="889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C85662-7BF8-B243-AA5C-86F665D911D1}"/>
              </a:ext>
            </a:extLst>
          </p:cNvPr>
          <p:cNvSpPr txBox="1"/>
          <p:nvPr/>
        </p:nvSpPr>
        <p:spPr>
          <a:xfrm>
            <a:off x="6862942" y="416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CE63BF-84B3-DD4B-BC39-21A9ABF724C5}"/>
              </a:ext>
            </a:extLst>
          </p:cNvPr>
          <p:cNvSpPr txBox="1"/>
          <p:nvPr/>
        </p:nvSpPr>
        <p:spPr>
          <a:xfrm>
            <a:off x="9407002" y="4162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F9E63B-1645-8A49-9BA6-B6882C1CFF5C}"/>
              </a:ext>
            </a:extLst>
          </p:cNvPr>
          <p:cNvSpPr txBox="1"/>
          <p:nvPr/>
        </p:nvSpPr>
        <p:spPr>
          <a:xfrm rot="16200000">
            <a:off x="4611726" y="3867051"/>
            <a:ext cx="56778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pH 8.0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04E1E3-FF16-2947-955F-840B88AAAB2A}"/>
              </a:ext>
            </a:extLst>
          </p:cNvPr>
          <p:cNvSpPr txBox="1"/>
          <p:nvPr/>
        </p:nvSpPr>
        <p:spPr>
          <a:xfrm rot="16200000">
            <a:off x="5287602" y="3867051"/>
            <a:ext cx="56778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pH 7.4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8F87BA-20DA-4B4E-88B9-42DEECFAF95B}"/>
              </a:ext>
            </a:extLst>
          </p:cNvPr>
          <p:cNvSpPr txBox="1"/>
          <p:nvPr/>
        </p:nvSpPr>
        <p:spPr>
          <a:xfrm rot="16200000">
            <a:off x="5963478" y="3867051"/>
            <a:ext cx="56778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pH 7.0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ACF3D2-C0E9-8443-9859-9ADC072B69D5}"/>
              </a:ext>
            </a:extLst>
          </p:cNvPr>
          <p:cNvSpPr txBox="1"/>
          <p:nvPr/>
        </p:nvSpPr>
        <p:spPr>
          <a:xfrm rot="16200000">
            <a:off x="7597370" y="3010265"/>
            <a:ext cx="56778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pH 8.0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E25EE7-FE86-3D41-8575-E165DEC4CFEA}"/>
              </a:ext>
            </a:extLst>
          </p:cNvPr>
          <p:cNvSpPr txBox="1"/>
          <p:nvPr/>
        </p:nvSpPr>
        <p:spPr>
          <a:xfrm rot="16200000">
            <a:off x="8085793" y="3021997"/>
            <a:ext cx="56778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pH 7.4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1CE832-43E4-D240-92DF-58541ED42B7A}"/>
              </a:ext>
            </a:extLst>
          </p:cNvPr>
          <p:cNvSpPr txBox="1"/>
          <p:nvPr/>
        </p:nvSpPr>
        <p:spPr>
          <a:xfrm rot="16200000">
            <a:off x="8574216" y="3010265"/>
            <a:ext cx="56778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pH 7.0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F0F476-3D61-B547-B87E-506554DCB3F2}"/>
              </a:ext>
            </a:extLst>
          </p:cNvPr>
          <p:cNvSpPr txBox="1"/>
          <p:nvPr/>
        </p:nvSpPr>
        <p:spPr>
          <a:xfrm rot="16200000">
            <a:off x="9889060" y="3595230"/>
            <a:ext cx="114646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pH 8.0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pH 8.0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18DE9-74C8-4D42-B950-98728DDDCC4E}"/>
              </a:ext>
            </a:extLst>
          </p:cNvPr>
          <p:cNvSpPr txBox="1"/>
          <p:nvPr/>
        </p:nvSpPr>
        <p:spPr>
          <a:xfrm rot="16200000">
            <a:off x="10145125" y="3595230"/>
            <a:ext cx="114646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pH 8.0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pH 7.4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1D189D-7E9D-2E4D-9112-15A2971796D1}"/>
              </a:ext>
            </a:extLst>
          </p:cNvPr>
          <p:cNvSpPr txBox="1"/>
          <p:nvPr/>
        </p:nvSpPr>
        <p:spPr>
          <a:xfrm rot="16200000">
            <a:off x="10444239" y="3595230"/>
            <a:ext cx="114646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pH 7.4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pH 8.0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C9975C-53C6-B44C-87DD-1E86C55C6792}"/>
              </a:ext>
            </a:extLst>
          </p:cNvPr>
          <p:cNvSpPr txBox="1"/>
          <p:nvPr/>
        </p:nvSpPr>
        <p:spPr>
          <a:xfrm rot="16200000">
            <a:off x="10743353" y="3595230"/>
            <a:ext cx="114646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pH 7.4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pH 7.4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788B0D-0634-8847-9BEE-69A81AA0BC5E}"/>
              </a:ext>
            </a:extLst>
          </p:cNvPr>
          <p:cNvSpPr txBox="1"/>
          <p:nvPr/>
        </p:nvSpPr>
        <p:spPr>
          <a:xfrm rot="16200000">
            <a:off x="11013609" y="3595230"/>
            <a:ext cx="114646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pH 7.0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pH 8.0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29344F-1166-4643-A986-CB7757122C7D}"/>
              </a:ext>
            </a:extLst>
          </p:cNvPr>
          <p:cNvSpPr txBox="1"/>
          <p:nvPr/>
        </p:nvSpPr>
        <p:spPr>
          <a:xfrm rot="16200000">
            <a:off x="11260834" y="3594131"/>
            <a:ext cx="114646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pH 7.0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pH 7.4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78369C-AD00-6D4A-99CD-C9990C3C7817}"/>
              </a:ext>
            </a:extLst>
          </p:cNvPr>
          <p:cNvSpPr txBox="1"/>
          <p:nvPr/>
        </p:nvSpPr>
        <p:spPr>
          <a:xfrm rot="16200000">
            <a:off x="1094319" y="3845410"/>
            <a:ext cx="52450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Day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F1E00A-84D1-4841-B13E-49D548B26F63}"/>
              </a:ext>
            </a:extLst>
          </p:cNvPr>
          <p:cNvSpPr txBox="1"/>
          <p:nvPr/>
        </p:nvSpPr>
        <p:spPr>
          <a:xfrm rot="16200000">
            <a:off x="1611818" y="3867050"/>
            <a:ext cx="59503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Day 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1FE10E-2FEE-6549-9684-A0091E8D7018}"/>
              </a:ext>
            </a:extLst>
          </p:cNvPr>
          <p:cNvSpPr txBox="1"/>
          <p:nvPr/>
        </p:nvSpPr>
        <p:spPr>
          <a:xfrm rot="16200000">
            <a:off x="2090898" y="3915942"/>
            <a:ext cx="66556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Day 135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580698-136C-7F4A-85FA-D32ABCD620F6}"/>
              </a:ext>
            </a:extLst>
          </p:cNvPr>
          <p:cNvSpPr txBox="1"/>
          <p:nvPr/>
        </p:nvSpPr>
        <p:spPr>
          <a:xfrm rot="16200000">
            <a:off x="2605244" y="3918139"/>
            <a:ext cx="66556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Day 145</a:t>
            </a:r>
          </a:p>
        </p:txBody>
      </p:sp>
    </p:spTree>
    <p:extLst>
      <p:ext uri="{BB962C8B-B14F-4D97-AF65-F5344CB8AC3E}">
        <p14:creationId xmlns:p14="http://schemas.microsoft.com/office/powerpoint/2010/main" val="113254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E4E3CA-CCAD-6148-8635-34CD554E47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67" r="31529"/>
          <a:stretch/>
        </p:blipFill>
        <p:spPr>
          <a:xfrm>
            <a:off x="266699" y="332512"/>
            <a:ext cx="2893095" cy="4426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CD223B-AF37-FA4B-8863-503BCFC5B5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67" r="37542"/>
          <a:stretch/>
        </p:blipFill>
        <p:spPr>
          <a:xfrm>
            <a:off x="3263704" y="332510"/>
            <a:ext cx="2262040" cy="4426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1CFD60-FD44-4B47-B12C-D1BCA7E6EA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667" r="37542"/>
          <a:stretch/>
        </p:blipFill>
        <p:spPr>
          <a:xfrm>
            <a:off x="5749631" y="332510"/>
            <a:ext cx="2262040" cy="4426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D39B9E-3776-F046-9267-4B19D9074C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667" r="21338"/>
          <a:stretch/>
        </p:blipFill>
        <p:spPr>
          <a:xfrm>
            <a:off x="8235558" y="332510"/>
            <a:ext cx="3798521" cy="44265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F89937-A43A-3840-9C5B-64771747817E}"/>
              </a:ext>
            </a:extLst>
          </p:cNvPr>
          <p:cNvSpPr txBox="1"/>
          <p:nvPr/>
        </p:nvSpPr>
        <p:spPr>
          <a:xfrm>
            <a:off x="162789" y="19512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BAF438-7079-B94D-B189-72A32E7B778B}"/>
              </a:ext>
            </a:extLst>
          </p:cNvPr>
          <p:cNvSpPr txBox="1"/>
          <p:nvPr/>
        </p:nvSpPr>
        <p:spPr>
          <a:xfrm>
            <a:off x="3375633" y="19512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2B4CF8-18A4-3948-9C41-CEA7B03F4AC6}"/>
              </a:ext>
            </a:extLst>
          </p:cNvPr>
          <p:cNvSpPr txBox="1"/>
          <p:nvPr/>
        </p:nvSpPr>
        <p:spPr>
          <a:xfrm>
            <a:off x="5927731" y="1951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7893BE-C8BA-BF41-BE0E-03515A9C41FA}"/>
              </a:ext>
            </a:extLst>
          </p:cNvPr>
          <p:cNvSpPr txBox="1"/>
          <p:nvPr/>
        </p:nvSpPr>
        <p:spPr>
          <a:xfrm>
            <a:off x="8296925" y="19512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9311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EE740F-F84A-E148-A42B-4C37A2662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67" r="38465" b="3809"/>
          <a:stretch/>
        </p:blipFill>
        <p:spPr>
          <a:xfrm>
            <a:off x="3291966" y="295221"/>
            <a:ext cx="2257417" cy="4250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6D476-148D-2042-B2CA-740867F1BD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75" r="38148" b="4001"/>
          <a:stretch/>
        </p:blipFill>
        <p:spPr>
          <a:xfrm>
            <a:off x="5785103" y="295222"/>
            <a:ext cx="2269062" cy="42508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E69AC6-9A8A-194D-A157-D6AB2E9DFD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667" r="21825"/>
          <a:stretch/>
        </p:blipFill>
        <p:spPr>
          <a:xfrm>
            <a:off x="8229485" y="295220"/>
            <a:ext cx="3858132" cy="45240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429715-F029-6E44-AD3F-B3C8657EE4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667" r="33033"/>
          <a:stretch/>
        </p:blipFill>
        <p:spPr>
          <a:xfrm>
            <a:off x="185353" y="295220"/>
            <a:ext cx="2891859" cy="45240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906628-E678-EE4D-92BA-1705C4AAD593}"/>
              </a:ext>
            </a:extLst>
          </p:cNvPr>
          <p:cNvSpPr txBox="1"/>
          <p:nvPr/>
        </p:nvSpPr>
        <p:spPr>
          <a:xfrm>
            <a:off x="162789" y="6710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C4B394-762E-7A4C-823B-365FC7F215E2}"/>
              </a:ext>
            </a:extLst>
          </p:cNvPr>
          <p:cNvSpPr txBox="1"/>
          <p:nvPr/>
        </p:nvSpPr>
        <p:spPr>
          <a:xfrm>
            <a:off x="3375633" y="6710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8DFE55-A735-B645-89F2-E8527FF97EF9}"/>
              </a:ext>
            </a:extLst>
          </p:cNvPr>
          <p:cNvSpPr txBox="1"/>
          <p:nvPr/>
        </p:nvSpPr>
        <p:spPr>
          <a:xfrm>
            <a:off x="5927731" y="671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EC0E9F-5202-A748-B65E-40A9A3847DF8}"/>
              </a:ext>
            </a:extLst>
          </p:cNvPr>
          <p:cNvSpPr txBox="1"/>
          <p:nvPr/>
        </p:nvSpPr>
        <p:spPr>
          <a:xfrm>
            <a:off x="8296925" y="6710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A686CF-B35C-E042-B265-3252D60AAB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785" t="1" r="12081" b="10435"/>
          <a:stretch/>
        </p:blipFill>
        <p:spPr>
          <a:xfrm>
            <a:off x="18999" y="4015463"/>
            <a:ext cx="1005966" cy="64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6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F4A6EF-95C3-D043-BF1B-43594DBA9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0"/>
            <a:ext cx="942975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FCE3C8-5A13-8B49-B6F5-6902421E6052}"/>
              </a:ext>
            </a:extLst>
          </p:cNvPr>
          <p:cNvSpPr txBox="1"/>
          <p:nvPr/>
        </p:nvSpPr>
        <p:spPr>
          <a:xfrm>
            <a:off x="3060192" y="4876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273F0-9DF4-804B-ADC4-A259989344D5}"/>
              </a:ext>
            </a:extLst>
          </p:cNvPr>
          <p:cNvSpPr txBox="1"/>
          <p:nvPr/>
        </p:nvSpPr>
        <p:spPr>
          <a:xfrm>
            <a:off x="3116434" y="11600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865E3-5A3D-2640-A43C-8D134574059A}"/>
              </a:ext>
            </a:extLst>
          </p:cNvPr>
          <p:cNvSpPr txBox="1"/>
          <p:nvPr/>
        </p:nvSpPr>
        <p:spPr>
          <a:xfrm>
            <a:off x="3116434" y="32443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B829E-0D19-2944-90FE-67D591185874}"/>
              </a:ext>
            </a:extLst>
          </p:cNvPr>
          <p:cNvSpPr txBox="1"/>
          <p:nvPr/>
        </p:nvSpPr>
        <p:spPr>
          <a:xfrm>
            <a:off x="5090060" y="4876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DE985A-F2B0-6143-8CE2-AF3C8C05BC7E}"/>
              </a:ext>
            </a:extLst>
          </p:cNvPr>
          <p:cNvSpPr txBox="1"/>
          <p:nvPr/>
        </p:nvSpPr>
        <p:spPr>
          <a:xfrm>
            <a:off x="8791415" y="49125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977360-9BF8-9A4C-93E1-92D3703A6D63}"/>
              </a:ext>
            </a:extLst>
          </p:cNvPr>
          <p:cNvSpPr txBox="1"/>
          <p:nvPr/>
        </p:nvSpPr>
        <p:spPr>
          <a:xfrm>
            <a:off x="8906831" y="14440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5D8DB6-F64A-534A-990A-7AF8ECA2C5C3}"/>
              </a:ext>
            </a:extLst>
          </p:cNvPr>
          <p:cNvSpPr txBox="1"/>
          <p:nvPr/>
        </p:nvSpPr>
        <p:spPr>
          <a:xfrm>
            <a:off x="8906831" y="26413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570E75-8C10-AB4D-B1A8-ED41538D4270}"/>
              </a:ext>
            </a:extLst>
          </p:cNvPr>
          <p:cNvSpPr txBox="1"/>
          <p:nvPr/>
        </p:nvSpPr>
        <p:spPr>
          <a:xfrm>
            <a:off x="9634654" y="4014439"/>
            <a:ext cx="2720675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adj.p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&lt; 0.0005</a:t>
            </a:r>
          </a:p>
          <a:p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adj.p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&lt; 0.005</a:t>
            </a:r>
          </a:p>
          <a:p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adj.p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&lt; 0.05</a:t>
            </a:r>
          </a:p>
          <a:p>
            <a:r>
              <a:rPr lang="en-US" sz="2800" baseline="-25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adj.p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&lt; 0.05</a:t>
            </a:r>
          </a:p>
        </p:txBody>
      </p:sp>
    </p:spTree>
    <p:extLst>
      <p:ext uri="{BB962C8B-B14F-4D97-AF65-F5344CB8AC3E}">
        <p14:creationId xmlns:p14="http://schemas.microsoft.com/office/powerpoint/2010/main" val="414340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32966</TotalTime>
  <Words>93</Words>
  <Application>Microsoft Macintosh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16</cp:revision>
  <dcterms:created xsi:type="dcterms:W3CDTF">2020-03-09T20:02:55Z</dcterms:created>
  <dcterms:modified xsi:type="dcterms:W3CDTF">2020-04-09T02:38:45Z</dcterms:modified>
</cp:coreProperties>
</file>