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/>
    <p:restoredTop sz="92761"/>
  </p:normalViewPr>
  <p:slideViewPr>
    <p:cSldViewPr snapToGrid="0" snapToObjects="1" showGuides="1">
      <p:cViewPr>
        <p:scale>
          <a:sx n="159" d="100"/>
          <a:sy n="159" d="100"/>
        </p:scale>
        <p:origin x="-4912" y="296"/>
      </p:cViewPr>
      <p:guideLst>
        <p:guide orient="horz" pos="5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D41-1918-2140-9475-89171931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9D8C3-2417-5142-ACC0-0AB8AFC8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2034-FC9F-D043-9971-3FEE41D0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9926-10D6-0647-ABCE-69C9A195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F33A-03D7-5841-9074-5A78FB5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C31-9E34-FB47-8FF6-A3D3E3B0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3B5E-0811-0744-A126-724D18AB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EDE0-80C3-5E46-A882-00FDDB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790C-7463-CB4C-91CB-F4461B6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ADB6-206D-174F-BBE1-434049BA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E9AC-EE28-BD4C-BCBE-9F83B4D44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5719-85D0-8448-BCB9-EDCCE624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D353-BE3F-204B-A27D-1857BEF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FD16-825B-3246-96AD-EC43DF44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0A5C-8CA0-BD4D-AD3C-377BE98F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636D-6E43-9749-8E77-E6ACE3FE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BE1-2738-2F43-B23C-1D8A76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041-B175-864E-9212-AF0B1E6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06C4-2A7D-534A-88C0-13CA53A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3637-0147-0745-8434-7506B4B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0724-340F-0647-A75A-A9E9A13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41FB-451D-234C-8AD4-C588E256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1EA0-DCB0-6E43-BB0E-4690B7B6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B868-2FFE-A54D-A843-A2017D5C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FC7D-5304-A045-A842-C728713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A3F3-B746-6D47-BFAA-5D6AF3BF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ADF1-D364-4844-82EC-1BE4FF871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6666-8DFC-EE48-825C-7050EE87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AC01-BCA4-9348-B4F6-8F555A3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B15E-901D-7A4D-86E8-923EEDBA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02CD-621C-A545-8CA4-F0D72895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E8E-2318-AE41-B4F4-C50C4C94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54FC-5DE7-8548-911A-36BAE949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CF5C-FF72-DC4A-86AF-74C9C62F7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8B11-94E9-4F4C-BE4E-22928ECD3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A4DCF-4998-F24A-9D44-97E85877F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87D27-B5D6-1E48-8AAA-7AE69DF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A060D-03F6-7C48-B960-84E3994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BDB64-815D-9445-83AB-5D7A5BB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E6ED-4514-8C43-8E6B-149C0A98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0965F-9C30-8F4E-BEAA-A08BD2F2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78E01-D7EB-B548-A06F-C7F1FD8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542C-CB80-9448-8EFF-5BED847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5D1AE-799E-564B-A209-D382A188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8F1DC-A2F1-8249-B992-8C589B3D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84FF6-48CB-8648-8B9A-FAB0A1F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7DF4-1337-7F4B-AE71-DC276A2B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5EC9-F6AE-4849-83AF-BDE290EE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D4E3-825C-464B-9526-8EA10724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52805-D955-8342-A4CB-B59A465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DF1-38CE-8B4D-8049-8BA50BE3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7D8F-4984-1346-B047-4B361DB8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37D-4A74-3942-8F84-5ED888F3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13DFF-9A20-A248-9412-94191ACC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B17-9BD5-6E43-8983-1B3C70C6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4E97-DD76-3747-810E-D832C47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260D-5B4F-244B-97C1-219ACBC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6B47D-7EED-B846-8B42-D389A0A4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DC98C-8B00-F04A-A45B-9186A7D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A96C-C900-5F47-8AC8-16D3E794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289F-C23E-5849-9A37-2511BEAF5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D19-A327-0A4E-9249-AA848A1B4F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7D5C-F293-6647-92CA-E1A81898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5701-1219-C847-8C3D-FC6FEA19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4A13F-68DA-C241-B544-5DCA53EF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" y="0"/>
            <a:ext cx="82296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F473D-E164-9146-A287-60CA63A204AE}"/>
              </a:ext>
            </a:extLst>
          </p:cNvPr>
          <p:cNvSpPr txBox="1"/>
          <p:nvPr/>
        </p:nvSpPr>
        <p:spPr>
          <a:xfrm>
            <a:off x="2015153" y="3009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4053C-53D4-D649-AA54-6EB8094FD00D}"/>
              </a:ext>
            </a:extLst>
          </p:cNvPr>
          <p:cNvSpPr txBox="1"/>
          <p:nvPr/>
        </p:nvSpPr>
        <p:spPr>
          <a:xfrm>
            <a:off x="5471300" y="32187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203A7-950A-B641-9ED8-503DE1EDD0A8}"/>
              </a:ext>
            </a:extLst>
          </p:cNvPr>
          <p:cNvSpPr txBox="1"/>
          <p:nvPr/>
        </p:nvSpPr>
        <p:spPr>
          <a:xfrm>
            <a:off x="5557674" y="661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7D641-F5AD-7A40-AF46-8C7AC80C7B09}"/>
              </a:ext>
            </a:extLst>
          </p:cNvPr>
          <p:cNvSpPr txBox="1"/>
          <p:nvPr/>
        </p:nvSpPr>
        <p:spPr>
          <a:xfrm>
            <a:off x="5557674" y="1755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F18BD-564B-1143-A2E7-B468067BE695}"/>
              </a:ext>
            </a:extLst>
          </p:cNvPr>
          <p:cNvSpPr txBox="1"/>
          <p:nvPr/>
        </p:nvSpPr>
        <p:spPr>
          <a:xfrm>
            <a:off x="6469424" y="4470663"/>
            <a:ext cx="2720675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0.0005</a:t>
            </a:r>
          </a:p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0.005</a:t>
            </a:r>
          </a:p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</a:p>
          <a:p>
            <a:r>
              <a:rPr lang="en-US" sz="2800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0.1</a:t>
            </a:r>
          </a:p>
        </p:txBody>
      </p:sp>
    </p:spTree>
    <p:extLst>
      <p:ext uri="{BB962C8B-B14F-4D97-AF65-F5344CB8AC3E}">
        <p14:creationId xmlns:p14="http://schemas.microsoft.com/office/powerpoint/2010/main" val="37381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FC28A6-B69A-FE4D-8F76-6C1DB02DD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0" r="29894"/>
          <a:stretch/>
        </p:blipFill>
        <p:spPr>
          <a:xfrm>
            <a:off x="64889" y="0"/>
            <a:ext cx="3152249" cy="5900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EB9AD-4CD1-6141-8EAC-01DECE5A6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04" r="16270"/>
          <a:stretch/>
        </p:blipFill>
        <p:spPr>
          <a:xfrm>
            <a:off x="7117582" y="60051"/>
            <a:ext cx="5009110" cy="5840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17520-1C3F-3447-AF7C-A91C72E43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2539" r="32011"/>
          <a:stretch/>
        </p:blipFill>
        <p:spPr>
          <a:xfrm>
            <a:off x="3605934" y="60051"/>
            <a:ext cx="3075576" cy="5840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6082DE-3395-754B-907C-D80695069753}"/>
              </a:ext>
            </a:extLst>
          </p:cNvPr>
          <p:cNvSpPr txBox="1"/>
          <p:nvPr/>
        </p:nvSpPr>
        <p:spPr>
          <a:xfrm>
            <a:off x="64889" y="600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41959-FCCE-0844-8E9A-5DE06865A932}"/>
              </a:ext>
            </a:extLst>
          </p:cNvPr>
          <p:cNvSpPr txBox="1"/>
          <p:nvPr/>
        </p:nvSpPr>
        <p:spPr>
          <a:xfrm>
            <a:off x="3605934" y="600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96509-1087-6A4C-83F5-46BA53AB70A5}"/>
              </a:ext>
            </a:extLst>
          </p:cNvPr>
          <p:cNvSpPr txBox="1"/>
          <p:nvPr/>
        </p:nvSpPr>
        <p:spPr>
          <a:xfrm>
            <a:off x="7117582" y="14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5620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FC4FE-9819-0B41-910E-657A220F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95" r="26447" b="2093"/>
          <a:stretch/>
        </p:blipFill>
        <p:spPr>
          <a:xfrm>
            <a:off x="-13208" y="137160"/>
            <a:ext cx="4607046" cy="672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ECB79-2AB8-2646-95F2-2E6CB2D7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55" y="137160"/>
            <a:ext cx="3408838" cy="5965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238D-F80C-104C-A530-074DF5423676}"/>
              </a:ext>
            </a:extLst>
          </p:cNvPr>
          <p:cNvSpPr txBox="1"/>
          <p:nvPr/>
        </p:nvSpPr>
        <p:spPr>
          <a:xfrm>
            <a:off x="7519291" y="3793329"/>
            <a:ext cx="272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0.0005</a:t>
            </a:r>
          </a:p>
          <a:p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0.005</a:t>
            </a:r>
          </a:p>
          <a:p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</a:p>
          <a:p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EF6F7-174A-684D-A05E-A418832D978E}"/>
              </a:ext>
            </a:extLst>
          </p:cNvPr>
          <p:cNvSpPr txBox="1"/>
          <p:nvPr/>
        </p:nvSpPr>
        <p:spPr>
          <a:xfrm>
            <a:off x="6729492" y="30427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3537-0A2B-2048-B4A4-E03D0F61D3D8}"/>
              </a:ext>
            </a:extLst>
          </p:cNvPr>
          <p:cNvSpPr txBox="1"/>
          <p:nvPr/>
        </p:nvSpPr>
        <p:spPr>
          <a:xfrm>
            <a:off x="6787200" y="621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72BA9-3AAF-5B4C-8072-B7C114C3221F}"/>
              </a:ext>
            </a:extLst>
          </p:cNvPr>
          <p:cNvSpPr txBox="1"/>
          <p:nvPr/>
        </p:nvSpPr>
        <p:spPr>
          <a:xfrm>
            <a:off x="6787200" y="24179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294F1-5BB5-3747-823F-263AEBDC8274}"/>
              </a:ext>
            </a:extLst>
          </p:cNvPr>
          <p:cNvSpPr txBox="1"/>
          <p:nvPr/>
        </p:nvSpPr>
        <p:spPr>
          <a:xfrm>
            <a:off x="64889" y="600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6D8CE-84FA-884C-A562-3B6626C20DDA}"/>
              </a:ext>
            </a:extLst>
          </p:cNvPr>
          <p:cNvSpPr txBox="1"/>
          <p:nvPr/>
        </p:nvSpPr>
        <p:spPr>
          <a:xfrm>
            <a:off x="5087691" y="600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84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94C91A-94C6-7F47-969F-E42E6683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3628696"/>
            <a:ext cx="6227379" cy="3113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98AFD-06E5-7249-8205-69F23BBB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" y="381000"/>
            <a:ext cx="4240924" cy="31806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D2BF60-D4F8-1943-808A-59FB8FB81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49" y="337207"/>
            <a:ext cx="5589251" cy="65207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8B461-8D78-F54A-83BD-B946CA558667}"/>
              </a:ext>
            </a:extLst>
          </p:cNvPr>
          <p:cNvSpPr txBox="1"/>
          <p:nvPr/>
        </p:nvSpPr>
        <p:spPr>
          <a:xfrm>
            <a:off x="64889" y="600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CC95A-066E-EC4A-8B2E-97D564E67956}"/>
              </a:ext>
            </a:extLst>
          </p:cNvPr>
          <p:cNvSpPr txBox="1"/>
          <p:nvPr/>
        </p:nvSpPr>
        <p:spPr>
          <a:xfrm>
            <a:off x="118808" y="31976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6F49D-E86D-B24D-B070-32B68A3B69E9}"/>
              </a:ext>
            </a:extLst>
          </p:cNvPr>
          <p:cNvSpPr txBox="1"/>
          <p:nvPr/>
        </p:nvSpPr>
        <p:spPr>
          <a:xfrm>
            <a:off x="6380058" y="1525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3A8E7-0AB5-AD4B-A78F-9888C84ECF11}"/>
              </a:ext>
            </a:extLst>
          </p:cNvPr>
          <p:cNvSpPr txBox="1"/>
          <p:nvPr/>
        </p:nvSpPr>
        <p:spPr>
          <a:xfrm>
            <a:off x="1150883" y="195688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 = 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F4E35-987C-3148-BF84-7069FA329006}"/>
              </a:ext>
            </a:extLst>
          </p:cNvPr>
          <p:cNvSpPr txBox="1"/>
          <p:nvPr/>
        </p:nvSpPr>
        <p:spPr>
          <a:xfrm>
            <a:off x="1893745" y="195688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 = 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50F34-6741-234E-9D79-2B3483835490}"/>
              </a:ext>
            </a:extLst>
          </p:cNvPr>
          <p:cNvSpPr txBox="1"/>
          <p:nvPr/>
        </p:nvSpPr>
        <p:spPr>
          <a:xfrm>
            <a:off x="2572353" y="195688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 = 37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93F1E8-0C63-EE42-9C96-0A470E8AEB90}"/>
              </a:ext>
            </a:extLst>
          </p:cNvPr>
          <p:cNvSpPr txBox="1"/>
          <p:nvPr/>
        </p:nvSpPr>
        <p:spPr>
          <a:xfrm>
            <a:off x="3260215" y="195688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 = 78</a:t>
            </a:r>
          </a:p>
        </p:txBody>
      </p:sp>
    </p:spTree>
    <p:extLst>
      <p:ext uri="{BB962C8B-B14F-4D97-AF65-F5344CB8AC3E}">
        <p14:creationId xmlns:p14="http://schemas.microsoft.com/office/powerpoint/2010/main" val="130454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33343</TotalTime>
  <Words>75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24</cp:revision>
  <dcterms:created xsi:type="dcterms:W3CDTF">2020-03-09T20:02:55Z</dcterms:created>
  <dcterms:modified xsi:type="dcterms:W3CDTF">2020-04-16T01:42:50Z</dcterms:modified>
</cp:coreProperties>
</file>