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727"/>
  </p:normalViewPr>
  <p:slideViewPr>
    <p:cSldViewPr snapToGrid="0" snapToObjects="1" showGuides="1">
      <p:cViewPr>
        <p:scale>
          <a:sx n="57" d="100"/>
          <a:sy n="57" d="100"/>
        </p:scale>
        <p:origin x="69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3357-197D-7243-A7D9-61A6DF4E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2AA0E-A9E5-7D46-A214-5BC5882D9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7150-6C8F-E341-9C07-4431BF55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75B9-1C3B-1A4F-932E-53894B27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87558-D836-9E48-B74D-88449B0E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9BDA-2882-8947-B9E9-F625861E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2603D-8D98-4A4B-BADE-BCAFB169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CC36-BFE9-8D47-9C0C-BC4E0DD5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39EE-CAD8-2A43-BBFC-C0F7E53C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786C-E558-C546-8A99-AE7C86CA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AC4F4-79B3-4048-AE0F-B9F8A3CBF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5FCD8-BBE4-2C4F-84D0-86B7F839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2356-0482-B340-9EDE-572BFAAB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BA81-5F70-6D45-B32F-1A354EDF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2F2B-6B2A-254E-B5A8-B5B8D853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4483-0A59-7F4C-827A-9B3D1067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B564-A9E0-0642-B467-6824FF34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A515-4FC6-CC4E-9219-2A2FEBFD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E4A5-685D-6F4D-9DED-7F5C2F72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B178-AC21-5644-B8D0-FD017247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A879-3FA1-A248-B041-D2C12E1D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52021-0AB6-064E-A7F4-2F635828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A466-861D-DF46-BE52-6B716970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62E9-6EC0-A849-A5D4-E3EA0022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3415-0E0B-0C44-9931-3B523227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9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3F34-CF7C-914B-AF37-DEA38247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0EBF-6954-8D4E-99D1-4CC12967F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7F271-FC6D-EC4A-ABF7-DB2D61DDE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1A72B-0F4F-244D-82C1-4D7FE8D1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47768-6FF0-FE4A-B0DA-35ED7F3A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1636-1504-C94E-A2FA-B1D81EE4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8F56-43C8-A943-81F1-1B0022FB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74C9-9FB7-3440-BE7C-42A6FFF3D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36A4C-01C7-CE49-B079-96EF6ACE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91F35-5211-D545-B545-D9C2B2809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4D3CB-C0B8-9246-AE46-5F5A9103D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3AD20-4539-F84D-B6E2-CC7070C2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91ED9-3F11-AC41-9887-4552B483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A8B3D-C077-6544-844C-765AC097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9A99-EE5D-D243-B426-075AC962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4FA87-CDBF-2341-8FC9-99186506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CD5DF-1A1A-6D4B-952C-9E50A0AB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45E14-8A72-FC48-B366-44932BB5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D16DA-2F49-3F4D-B812-F58A7DBF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2A724-3524-244A-AE7C-C1A920E8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DF8EC-DA89-0C4B-9F43-7A61BA22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0B-1038-2D41-9A8B-8211A634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1E6C-4539-C641-8CD0-7C21208D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F7BB2-2E21-2D4C-AE9D-9490EC5C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E310-FF0B-4345-BC24-6F5E2425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4D60-E033-374E-8746-7C0BB1F3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EF86A-26F0-E047-A690-341E89D3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4C4F-E1B8-5549-9B37-AE2FFC5D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509CB-A8D8-9A49-B992-D0BB2DB37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F347D-CDB1-A44F-8B11-65F8FC2E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199A8-CA77-4144-A1BD-D48C4BB1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D0CC4-1B0B-0E44-905F-8AE3AB35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B1A21-95D3-4B4D-B3B4-D53D757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F3FDE-6FBB-B04E-97E4-85B1147A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D248-BE42-6747-826B-C21E94B4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DA436-AB13-5E4D-9BC7-D3A049F10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9E8F4-96BA-034B-BB22-173D0B99B760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1670-6566-8145-B853-9263B418A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2318-C200-8D4A-A7A6-9849B27CE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8175-49FB-CE47-AFC1-D7A27BF9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00367C-BF08-454F-BFEE-AC8433B7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186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5F1EFE-69DA-CD46-96FB-97302AB318D8}"/>
              </a:ext>
            </a:extLst>
          </p:cNvPr>
          <p:cNvSpPr/>
          <p:nvPr/>
        </p:nvSpPr>
        <p:spPr>
          <a:xfrm>
            <a:off x="1307690" y="103775"/>
            <a:ext cx="4709652" cy="475488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4</cp:revision>
  <cp:lastPrinted>2019-08-15T01:11:15Z</cp:lastPrinted>
  <dcterms:created xsi:type="dcterms:W3CDTF">2019-08-15T00:13:32Z</dcterms:created>
  <dcterms:modified xsi:type="dcterms:W3CDTF">2019-08-16T16:54:25Z</dcterms:modified>
</cp:coreProperties>
</file>