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47344" y="69589"/>
              <a:ext cx="8427066" cy="62644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867600" y="4749892"/>
              <a:ext cx="325584" cy="32558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932486" y="4730677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8280343" y="870791"/>
              <a:ext cx="822037" cy="82203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064308" y="4815808"/>
              <a:ext cx="2485302" cy="193635"/>
            </a:xfrm>
            <a:custGeom>
              <a:avLst/>
              <a:pathLst>
                <a:path w="2485302" h="193635">
                  <a:moveTo>
                    <a:pt x="27431" y="193635"/>
                  </a:moveTo>
                  <a:lnTo>
                    <a:pt x="2457870" y="193635"/>
                  </a:lnTo>
                  <a:lnTo>
                    <a:pt x="2456765" y="193613"/>
                  </a:lnTo>
                  <a:lnTo>
                    <a:pt x="2461176" y="193435"/>
                  </a:lnTo>
                  <a:lnTo>
                    <a:pt x="2465502" y="192552"/>
                  </a:lnTo>
                  <a:lnTo>
                    <a:pt x="2469629" y="190986"/>
                  </a:lnTo>
                  <a:lnTo>
                    <a:pt x="2473453" y="188779"/>
                  </a:lnTo>
                  <a:lnTo>
                    <a:pt x="2476872" y="185987"/>
                  </a:lnTo>
                  <a:lnTo>
                    <a:pt x="2479800" y="182682"/>
                  </a:lnTo>
                  <a:lnTo>
                    <a:pt x="2482159" y="178951"/>
                  </a:lnTo>
                  <a:lnTo>
                    <a:pt x="2483890" y="174890"/>
                  </a:lnTo>
                  <a:lnTo>
                    <a:pt x="2484946" y="170603"/>
                  </a:lnTo>
                  <a:lnTo>
                    <a:pt x="2485302" y="166203"/>
                  </a:lnTo>
                  <a:lnTo>
                    <a:pt x="2485302" y="27431"/>
                  </a:lnTo>
                  <a:lnTo>
                    <a:pt x="2484946" y="23031"/>
                  </a:lnTo>
                  <a:lnTo>
                    <a:pt x="2483890" y="18745"/>
                  </a:lnTo>
                  <a:lnTo>
                    <a:pt x="2482159" y="14683"/>
                  </a:lnTo>
                  <a:lnTo>
                    <a:pt x="2479800" y="10952"/>
                  </a:lnTo>
                  <a:lnTo>
                    <a:pt x="2476872" y="7647"/>
                  </a:lnTo>
                  <a:lnTo>
                    <a:pt x="2473453" y="4855"/>
                  </a:lnTo>
                  <a:lnTo>
                    <a:pt x="2469629" y="2648"/>
                  </a:lnTo>
                  <a:lnTo>
                    <a:pt x="2465502" y="1083"/>
                  </a:lnTo>
                  <a:lnTo>
                    <a:pt x="2461176" y="200"/>
                  </a:lnTo>
                  <a:lnTo>
                    <a:pt x="245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03"/>
                  </a:lnTo>
                  <a:lnTo>
                    <a:pt x="88" y="163995"/>
                  </a:lnTo>
                  <a:lnTo>
                    <a:pt x="88" y="168410"/>
                  </a:lnTo>
                  <a:lnTo>
                    <a:pt x="797" y="172768"/>
                  </a:lnTo>
                  <a:lnTo>
                    <a:pt x="2195" y="176955"/>
                  </a:lnTo>
                  <a:lnTo>
                    <a:pt x="4246" y="180864"/>
                  </a:lnTo>
                  <a:lnTo>
                    <a:pt x="6898" y="184394"/>
                  </a:lnTo>
                  <a:lnTo>
                    <a:pt x="10082" y="187452"/>
                  </a:lnTo>
                  <a:lnTo>
                    <a:pt x="13715" y="189960"/>
                  </a:lnTo>
                  <a:lnTo>
                    <a:pt x="17704" y="191852"/>
                  </a:lnTo>
                  <a:lnTo>
                    <a:pt x="21944" y="193080"/>
                  </a:lnTo>
                  <a:lnTo>
                    <a:pt x="26327" y="193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1110028" y="4830968"/>
              <a:ext cx="2393862" cy="132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Unsaturated_lysophosphatidylcholines</a:t>
              </a:r>
            </a:p>
          </p:txBody>
        </p:sp>
        <p:sp>
          <p:nvSpPr>
            <p:cNvPr id="11" name="pg11"/>
            <p:cNvSpPr/>
            <p:nvPr/>
          </p:nvSpPr>
          <p:spPr>
            <a:xfrm>
              <a:off x="4780838" y="4558574"/>
              <a:ext cx="840056" cy="193635"/>
            </a:xfrm>
            <a:custGeom>
              <a:avLst/>
              <a:pathLst>
                <a:path w="840056" h="193635">
                  <a:moveTo>
                    <a:pt x="27431" y="193635"/>
                  </a:moveTo>
                  <a:lnTo>
                    <a:pt x="812624" y="193635"/>
                  </a:lnTo>
                  <a:lnTo>
                    <a:pt x="811520" y="193613"/>
                  </a:lnTo>
                  <a:lnTo>
                    <a:pt x="815931" y="193435"/>
                  </a:lnTo>
                  <a:lnTo>
                    <a:pt x="820256" y="192552"/>
                  </a:lnTo>
                  <a:lnTo>
                    <a:pt x="824384" y="190986"/>
                  </a:lnTo>
                  <a:lnTo>
                    <a:pt x="828207" y="188779"/>
                  </a:lnTo>
                  <a:lnTo>
                    <a:pt x="831627" y="185987"/>
                  </a:lnTo>
                  <a:lnTo>
                    <a:pt x="834555" y="182682"/>
                  </a:lnTo>
                  <a:lnTo>
                    <a:pt x="836914" y="178951"/>
                  </a:lnTo>
                  <a:lnTo>
                    <a:pt x="838644" y="174890"/>
                  </a:lnTo>
                  <a:lnTo>
                    <a:pt x="839701" y="170603"/>
                  </a:lnTo>
                  <a:lnTo>
                    <a:pt x="840056" y="166203"/>
                  </a:lnTo>
                  <a:lnTo>
                    <a:pt x="840056" y="27431"/>
                  </a:lnTo>
                  <a:lnTo>
                    <a:pt x="839701" y="23031"/>
                  </a:lnTo>
                  <a:lnTo>
                    <a:pt x="838644" y="18745"/>
                  </a:lnTo>
                  <a:lnTo>
                    <a:pt x="836914" y="14683"/>
                  </a:lnTo>
                  <a:lnTo>
                    <a:pt x="834555" y="10952"/>
                  </a:lnTo>
                  <a:lnTo>
                    <a:pt x="831627" y="7647"/>
                  </a:lnTo>
                  <a:lnTo>
                    <a:pt x="828207" y="4855"/>
                  </a:lnTo>
                  <a:lnTo>
                    <a:pt x="824384" y="2648"/>
                  </a:lnTo>
                  <a:lnTo>
                    <a:pt x="820256" y="1083"/>
                  </a:lnTo>
                  <a:lnTo>
                    <a:pt x="815931" y="200"/>
                  </a:lnTo>
                  <a:lnTo>
                    <a:pt x="8126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03"/>
                  </a:lnTo>
                  <a:lnTo>
                    <a:pt x="88" y="163995"/>
                  </a:lnTo>
                  <a:lnTo>
                    <a:pt x="88" y="168410"/>
                  </a:lnTo>
                  <a:lnTo>
                    <a:pt x="797" y="172768"/>
                  </a:lnTo>
                  <a:lnTo>
                    <a:pt x="2195" y="176955"/>
                  </a:lnTo>
                  <a:lnTo>
                    <a:pt x="4246" y="180864"/>
                  </a:lnTo>
                  <a:lnTo>
                    <a:pt x="6898" y="184394"/>
                  </a:lnTo>
                  <a:lnTo>
                    <a:pt x="10082" y="187452"/>
                  </a:lnTo>
                  <a:lnTo>
                    <a:pt x="13715" y="189960"/>
                  </a:lnTo>
                  <a:lnTo>
                    <a:pt x="17704" y="191852"/>
                  </a:lnTo>
                  <a:lnTo>
                    <a:pt x="21944" y="193080"/>
                  </a:lnTo>
                  <a:lnTo>
                    <a:pt x="26327" y="193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26558" y="4601119"/>
              <a:ext cx="74861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cholestenes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6421215" y="1184920"/>
              <a:ext cx="2235856" cy="193635"/>
            </a:xfrm>
            <a:custGeom>
              <a:avLst/>
              <a:pathLst>
                <a:path w="2235856" h="193635">
                  <a:moveTo>
                    <a:pt x="27432" y="193635"/>
                  </a:moveTo>
                  <a:lnTo>
                    <a:pt x="2208424" y="193635"/>
                  </a:lnTo>
                  <a:lnTo>
                    <a:pt x="2207320" y="193613"/>
                  </a:lnTo>
                  <a:lnTo>
                    <a:pt x="2211731" y="193435"/>
                  </a:lnTo>
                  <a:lnTo>
                    <a:pt x="2216056" y="192552"/>
                  </a:lnTo>
                  <a:lnTo>
                    <a:pt x="2220184" y="190986"/>
                  </a:lnTo>
                  <a:lnTo>
                    <a:pt x="2224007" y="188779"/>
                  </a:lnTo>
                  <a:lnTo>
                    <a:pt x="2227427" y="185987"/>
                  </a:lnTo>
                  <a:lnTo>
                    <a:pt x="2230355" y="182682"/>
                  </a:lnTo>
                  <a:lnTo>
                    <a:pt x="2232714" y="178951"/>
                  </a:lnTo>
                  <a:lnTo>
                    <a:pt x="2234445" y="174890"/>
                  </a:lnTo>
                  <a:lnTo>
                    <a:pt x="2235501" y="170603"/>
                  </a:lnTo>
                  <a:lnTo>
                    <a:pt x="2235856" y="166203"/>
                  </a:lnTo>
                  <a:lnTo>
                    <a:pt x="2235856" y="27431"/>
                  </a:lnTo>
                  <a:lnTo>
                    <a:pt x="2235501" y="23031"/>
                  </a:lnTo>
                  <a:lnTo>
                    <a:pt x="2234445" y="18745"/>
                  </a:lnTo>
                  <a:lnTo>
                    <a:pt x="2232714" y="14683"/>
                  </a:lnTo>
                  <a:lnTo>
                    <a:pt x="2230355" y="10952"/>
                  </a:lnTo>
                  <a:lnTo>
                    <a:pt x="2227427" y="7647"/>
                  </a:lnTo>
                  <a:lnTo>
                    <a:pt x="2224007" y="4855"/>
                  </a:lnTo>
                  <a:lnTo>
                    <a:pt x="2220184" y="2648"/>
                  </a:lnTo>
                  <a:lnTo>
                    <a:pt x="2216056" y="1083"/>
                  </a:lnTo>
                  <a:lnTo>
                    <a:pt x="2211731" y="200"/>
                  </a:lnTo>
                  <a:lnTo>
                    <a:pt x="22084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03"/>
                  </a:lnTo>
                  <a:lnTo>
                    <a:pt x="88" y="163995"/>
                  </a:lnTo>
                  <a:lnTo>
                    <a:pt x="88" y="168410"/>
                  </a:lnTo>
                  <a:lnTo>
                    <a:pt x="797" y="172768"/>
                  </a:lnTo>
                  <a:lnTo>
                    <a:pt x="2195" y="176955"/>
                  </a:lnTo>
                  <a:lnTo>
                    <a:pt x="4246" y="180864"/>
                  </a:lnTo>
                  <a:lnTo>
                    <a:pt x="6898" y="184394"/>
                  </a:lnTo>
                  <a:lnTo>
                    <a:pt x="10082" y="187452"/>
                  </a:lnTo>
                  <a:lnTo>
                    <a:pt x="13715" y="189960"/>
                  </a:lnTo>
                  <a:lnTo>
                    <a:pt x="17704" y="191852"/>
                  </a:lnTo>
                  <a:lnTo>
                    <a:pt x="21944" y="193080"/>
                  </a:lnTo>
                  <a:lnTo>
                    <a:pt x="26327" y="193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6466935" y="1200080"/>
              <a:ext cx="2144416" cy="132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Unsaturated_phosphatidylcholines</a:t>
              </a:r>
            </a:p>
          </p:txBody>
        </p:sp>
        <p:sp>
          <p:nvSpPr>
            <p:cNvPr id="15" name="rc15"/>
            <p:cNvSpPr/>
            <p:nvPr/>
          </p:nvSpPr>
          <p:spPr>
            <a:xfrm>
              <a:off x="647344" y="69589"/>
              <a:ext cx="8427066" cy="62644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63512" y="5974440"/>
              <a:ext cx="121201" cy="144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3512" y="4817675"/>
              <a:ext cx="121201" cy="1416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42310" y="3655752"/>
              <a:ext cx="242403" cy="144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42310" y="2498987"/>
              <a:ext cx="242403" cy="1416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2310" y="1337063"/>
              <a:ext cx="242403" cy="144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42310" y="177719"/>
              <a:ext cx="242403" cy="144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12549" y="6049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2549" y="4889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2549" y="3730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2549" y="25712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12549" y="1411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2549" y="2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99602" y="63339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40437" y="63339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81273" y="63339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022109" y="63339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097629" y="6394841"/>
              <a:ext cx="201972" cy="94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7.5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57664" y="6393253"/>
              <a:ext cx="282773" cy="96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498500" y="6393253"/>
              <a:ext cx="282773" cy="96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12.5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739336" y="6393253"/>
              <a:ext cx="282773" cy="96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15.0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85705" y="6487778"/>
              <a:ext cx="3750344" cy="2478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 median XlogP of clusters 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783369" y="3077868"/>
              <a:ext cx="1828353" cy="2478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-log (pvalue)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2020-09-02T21:06:56Z</dcterms:modified>
  <cp:category/>
</cp:coreProperties>
</file>