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54F5-0D7E-4A8C-8281-09B92D4C297B}" v="4" dt="2023-04-06T17:49:5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 varScale="1">
        <p:scale>
          <a:sx n="78" d="100"/>
          <a:sy n="78" d="100"/>
        </p:scale>
        <p:origin x="126" y="300"/>
      </p:cViewPr>
      <p:guideLst>
        <p:guide orient="horz" pos="1128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Trigg" userId="cd0df884-05c1-481b-a1f7-883604879bba" providerId="ADAL" clId="{A6A2A601-E0F2-49C7-9339-691205876BEF}"/>
    <pc:docChg chg="undo custSel modSld">
      <pc:chgData name="Shelly Trigg" userId="cd0df884-05c1-481b-a1f7-883604879bba" providerId="ADAL" clId="{A6A2A601-E0F2-49C7-9339-691205876BEF}" dt="2022-09-30T17:13:37.619" v="236" actId="20577"/>
      <pc:docMkLst>
        <pc:docMk/>
      </pc:docMkLst>
      <pc:sldChg chg="addSp delSp modSp mod modTransition">
        <pc:chgData name="Shelly Trigg" userId="cd0df884-05c1-481b-a1f7-883604879bba" providerId="ADAL" clId="{A6A2A601-E0F2-49C7-9339-691205876BEF}" dt="2022-09-30T17:13:37.619" v="236" actId="20577"/>
        <pc:sldMkLst>
          <pc:docMk/>
          <pc:sldMk cId="1547926668" sldId="257"/>
        </pc:sldMkLst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" creationId="{4941C6F3-3C5B-F3CD-3837-E3FAE67A53F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" creationId="{2329694F-966E-CF63-2BD0-ABE831319195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6" creationId="{5E285094-2A55-1A4D-A22D-C0DCACFFA31B}"/>
          </ac:spMkLst>
        </pc:spChg>
        <pc:spChg chg="add mod">
          <ac:chgData name="Shelly Trigg" userId="cd0df884-05c1-481b-a1f7-883604879bba" providerId="ADAL" clId="{A6A2A601-E0F2-49C7-9339-691205876BEF}" dt="2022-09-30T16:50:34.818" v="128" actId="14100"/>
          <ac:spMkLst>
            <pc:docMk/>
            <pc:sldMk cId="1547926668" sldId="257"/>
            <ac:spMk id="11" creationId="{5F09D3C5-8C1E-0D30-F154-93F626FD35DA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Trigg" userId="cd0df884-05c1-481b-a1f7-883604879bba" providerId="ADAL" clId="{A6A2A601-E0F2-49C7-9339-691205876BEF}" dt="2022-09-30T15:27:45.095" v="126" actId="20577"/>
          <ac:spMkLst>
            <pc:docMk/>
            <pc:sldMk cId="1547926668" sldId="257"/>
            <ac:spMk id="14" creationId="{04FD96B4-E991-9B46-BB9C-1EBF11F46A86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5" creationId="{DBB611D1-F5C5-8F4E-97BB-8B0C93FFFF0C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6" creationId="{F17FF4B7-4A33-1D42-B879-B5FA84ABE6A1}"/>
          </ac:spMkLst>
        </pc:spChg>
        <pc:spChg chg="add mod">
          <ac:chgData name="Shelly Trigg" userId="cd0df884-05c1-481b-a1f7-883604879bba" providerId="ADAL" clId="{A6A2A601-E0F2-49C7-9339-691205876BEF}" dt="2022-09-30T16:51:54.112" v="144" actId="20577"/>
          <ac:spMkLst>
            <pc:docMk/>
            <pc:sldMk cId="1547926668" sldId="257"/>
            <ac:spMk id="20" creationId="{94C54143-FFD9-932F-48B8-2729B2F22A20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3" creationId="{E04B1BA9-3ED3-8492-50BE-70F43AF9ABD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4" creationId="{24D73C87-94CF-B647-76C1-ACEF5C6BD527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30" creationId="{103BFB77-BEC3-9FC1-83F3-87AFD7A7DB9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8" creationId="{3228D601-09BF-934A-9D70-EA4C53E0FDE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43" creationId="{EE18779F-369C-F84F-BDBB-C9CD4078A3D5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4" creationId="{E1464EB8-23E4-75F2-905E-DFCECB04BE6D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46" creationId="{ABDCAFDD-7F59-47DE-DCEA-42366431DB3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3" creationId="{D67BC6CA-4F7E-4382-0068-B9A03952EE78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6" creationId="{D414EE97-E013-6F56-1B45-DB2DA764FF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7" creationId="{BAE00DFA-5D2B-CE4A-94C2-FDDE6DB2016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8" creationId="{67D32706-705A-764B-BAD2-7BCA487C67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3" creationId="{8A9EBAB8-1BC5-854A-B031-DE08F957D4A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4" creationId="{2F766305-0842-7949-B959-CFEB82F34500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7" creationId="{06F73F02-AC68-3745-82C5-534445E612B4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8" creationId="{CF12CBD2-2A5E-CA4C-B733-068EE45A4E36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1" creationId="{0075D1F2-6240-B64E-AAD7-69B23AC9EBCF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2" creationId="{B5835D88-2358-8C4C-AD2A-AAA90BBF510E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3" creationId="{C695FCB8-E364-AF49-3E43-1FDE571D223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5" creationId="{17337320-A54C-01C3-9B7F-3C0041389B34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7" creationId="{A8F47735-EF5F-5EA8-4AEB-9EDBB65D44B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9" creationId="{77E32512-3571-81FC-86A8-2A0104A84AE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1" creationId="{1B6EB4A3-DA1E-EFE5-42A9-61F6373EBA90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3" creationId="{EFC0C505-E6BA-4279-C6DC-7527AEBBEF81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4" creationId="{B6074132-0E2B-AF92-F90B-92EFF925CCAD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5" creationId="{41C90866-7A2F-7852-B93B-07B12ECC5594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6" creationId="{41B026B6-D8A0-4AB6-8E45-E0C992CEB1F4}"/>
          </ac:spMkLst>
        </pc:spChg>
        <pc:spChg chg="add mod">
          <ac:chgData name="Shelly Trigg" userId="cd0df884-05c1-481b-a1f7-883604879bba" providerId="ADAL" clId="{A6A2A601-E0F2-49C7-9339-691205876BEF}" dt="2022-09-30T16:51:56.976" v="146" actId="20577"/>
          <ac:spMkLst>
            <pc:docMk/>
            <pc:sldMk cId="1547926668" sldId="257"/>
            <ac:spMk id="88" creationId="{99C70DC4-8B23-9972-9233-69BED65C90C8}"/>
          </ac:spMkLst>
        </pc:spChg>
        <pc:spChg chg="add mod">
          <ac:chgData name="Shelly Trigg" userId="cd0df884-05c1-481b-a1f7-883604879bba" providerId="ADAL" clId="{A6A2A601-E0F2-49C7-9339-691205876BEF}" dt="2022-09-30T17:13:37.619" v="236" actId="20577"/>
          <ac:spMkLst>
            <pc:docMk/>
            <pc:sldMk cId="1547926668" sldId="257"/>
            <ac:spMk id="91" creationId="{9F9104E7-B12E-234A-A65C-1FD50111647A}"/>
          </ac:spMkLst>
        </pc:s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17" creationId="{42249313-D03D-7394-490F-01F31992C163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32" creationId="{970F637E-3023-8B43-A1F2-7557A0242BE9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45" creationId="{EEA4E600-92EE-46EB-DA54-A3CAAC24ABD5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51" creationId="{3D347063-4010-0345-9412-1B1ACA14A4F6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2" creationId="{5EFB7354-A59B-3BE9-FCD6-1F455F077F8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9" creationId="{0FBB5300-4848-FADD-2E96-4EB5B97C528B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0" creationId="{BC4FF859-F860-594C-82AF-45880200F3D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1" creationId="{B83F0271-A633-2343-A7DD-A2CD2B3E64B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5" creationId="{697DB0D3-CDE0-1A44-9398-1F8D75DF216C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9" creationId="{FC001036-DECE-B249-82B6-B794C2A0F8C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76" creationId="{B0AA3F97-A642-7CBC-A5F2-8628D560E7B2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80" creationId="{A402D281-615F-2C3A-34D5-17F8C8CD07B2}"/>
          </ac:grpSpMkLst>
        </pc:grpChg>
        <pc:picChg chg="add del mod">
          <ac:chgData name="Shelly Trigg" userId="cd0df884-05c1-481b-a1f7-883604879bba" providerId="ADAL" clId="{A6A2A601-E0F2-49C7-9339-691205876BEF}" dt="2022-09-30T16:50:46.601" v="131" actId="478"/>
          <ac:picMkLst>
            <pc:docMk/>
            <pc:sldMk cId="1547926668" sldId="257"/>
            <ac:picMk id="2" creationId="{95F5C82B-5B32-3868-1B96-2F8471C583D6}"/>
          </ac:picMkLst>
        </pc:picChg>
        <pc:picChg chg="add del">
          <ac:chgData name="Shelly Trigg" userId="cd0df884-05c1-481b-a1f7-883604879bba" providerId="ADAL" clId="{A6A2A601-E0F2-49C7-9339-691205876BEF}" dt="2022-09-16T14:32:59.667" v="109" actId="478"/>
          <ac:picMkLst>
            <pc:docMk/>
            <pc:sldMk cId="1547926668" sldId="257"/>
            <ac:picMk id="5" creationId="{AC2E85C9-1C2C-BA1B-7D6F-ABB3DEFADF1B}"/>
          </ac:picMkLst>
        </pc:picChg>
        <pc:picChg chg="add del mod">
          <ac:chgData name="Shelly Trigg" userId="cd0df884-05c1-481b-a1f7-883604879bba" providerId="ADAL" clId="{A6A2A601-E0F2-49C7-9339-691205876BEF}" dt="2022-09-30T15:27:52.029" v="127" actId="478"/>
          <ac:picMkLst>
            <pc:docMk/>
            <pc:sldMk cId="1547926668" sldId="257"/>
            <ac:picMk id="18" creationId="{CB5FB7A3-E0E4-187E-6727-9F36CAEA03CA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55" creationId="{FC510D2E-203A-6914-4291-F091CC8E771B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4" creationId="{E2B56CDF-52EA-1264-B975-827AC0CADC7F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8" creationId="{18E2ACE0-7D56-3675-F471-B40402495409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82" creationId="{2F192D1B-A0E0-A986-8DE8-A4111908263B}"/>
          </ac:picMkLst>
        </pc:picChg>
        <pc:picChg chg="add mod">
          <ac:chgData name="Shelly Trigg" userId="cd0df884-05c1-481b-a1f7-883604879bba" providerId="ADAL" clId="{A6A2A601-E0F2-49C7-9339-691205876BEF}" dt="2022-09-30T16:51:36.193" v="136" actId="1076"/>
          <ac:picMkLst>
            <pc:docMk/>
            <pc:sldMk cId="1547926668" sldId="257"/>
            <ac:picMk id="87" creationId="{1E8DDBF0-E2CD-FF1A-8459-7F2DC04DC536}"/>
          </ac:picMkLst>
        </pc:picChg>
        <pc:picChg chg="add mod ord">
          <ac:chgData name="Shelly Trigg" userId="cd0df884-05c1-481b-a1f7-883604879bba" providerId="ADAL" clId="{A6A2A601-E0F2-49C7-9339-691205876BEF}" dt="2022-09-30T17:02:41.419" v="153" actId="14100"/>
          <ac:picMkLst>
            <pc:docMk/>
            <pc:sldMk cId="1547926668" sldId="257"/>
            <ac:picMk id="90" creationId="{10D9A5E9-EEB5-8FAF-5417-DA55790244AA}"/>
          </ac:picMkLst>
        </pc:pic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5" creationId="{B6893DDB-1568-2ACA-70E1-AC38D48D7345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7" creationId="{D1ED1C76-221B-054B-AFB0-F6B81345DC1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8" creationId="{652BA5C1-0D3B-B944-AE39-3282EF13104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12" creationId="{F9747781-C4B9-1FCC-DC49-BCDE84F9ADE8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19" creationId="{45979F25-E483-484F-943B-F84ABED7972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1" creationId="{4EF5FAAD-D210-0F7B-8B57-0B191B4A5D5E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2" creationId="{BBD2D146-11A7-8AF3-F52B-0D85E443A6A6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5" creationId="{E861BC0C-079A-0E9F-EE01-C35E592FEE8E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6" creationId="{17241247-3751-16BB-C8C2-89D01BB3172D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7" creationId="{A967E90F-993F-4389-D1B4-022B4D7CEC59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8" creationId="{DE2445D2-5556-5B09-CFC9-09BE5A159585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9" creationId="{8F244FA8-E332-D76D-C40E-5DDF138938F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1" creationId="{D781622A-94CA-B99D-DF94-2E4600C03B73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3" creationId="{6C390C92-932D-FF47-880D-8605BF047EB1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4" creationId="{BBFA2CE2-E7B4-8549-8237-8D06C75D8854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5" creationId="{4D4E0E74-B054-C42B-F519-1671B0B9C53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6" creationId="{3F04A79F-0011-774E-9F63-0E139BA598D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7" creationId="{775ECF31-DF0F-B246-893F-08E67F9C686D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9" creationId="{2F647116-D208-8E40-B85A-F9E7DF836ADA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40" creationId="{8A886131-FA13-E095-953D-753E171874BA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1" creationId="{481FBA99-0D93-5C42-BDE7-86B4534D671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2" creationId="{1E9AE8BB-547E-7B4B-BB0A-1885F83EDFF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7" creationId="{1C29E765-BDE8-3360-3671-70DD478D704F}"/>
          </ac:cxnSpMkLst>
        </pc:cxnChg>
        <pc:cxnChg chg="mod">
          <ac:chgData name="Shelly Trigg" userId="cd0df884-05c1-481b-a1f7-883604879bba" providerId="ADAL" clId="{A6A2A601-E0F2-49C7-9339-691205876BEF}" dt="2022-09-16T14:27:50.095" v="65" actId="1038"/>
          <ac:cxnSpMkLst>
            <pc:docMk/>
            <pc:sldMk cId="1547926668" sldId="257"/>
            <ac:cxnSpMk id="48" creationId="{A648CEDB-8857-F643-92E1-B944023D86AC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9" creationId="{E4883112-D995-FE52-E797-7F7A790DF732}"/>
          </ac:cxnSpMkLst>
        </pc:cxnChg>
        <pc:cxnChg chg="mod">
          <ac:chgData name="Shelly Trigg" userId="cd0df884-05c1-481b-a1f7-883604879bba" providerId="ADAL" clId="{A6A2A601-E0F2-49C7-9339-691205876BEF}" dt="2022-09-16T14:27:01.216" v="52" actId="14100"/>
          <ac:cxnSpMkLst>
            <pc:docMk/>
            <pc:sldMk cId="1547926668" sldId="257"/>
            <ac:cxnSpMk id="50" creationId="{A6169167-5AC7-5749-9C6E-6F02250AA8E5}"/>
          </ac:cxnSpMkLst>
        </pc:cxnChg>
      </pc:sldChg>
      <pc:sldChg chg="delSp mod">
        <pc:chgData name="Shelly Trigg" userId="cd0df884-05c1-481b-a1f7-883604879bba" providerId="ADAL" clId="{A6A2A601-E0F2-49C7-9339-691205876BEF}" dt="2022-09-16T14:28:28.269" v="77" actId="21"/>
        <pc:sldMkLst>
          <pc:docMk/>
          <pc:sldMk cId="3727590823" sldId="258"/>
        </pc:sldMkLst>
        <pc:spChg chg="del">
          <ac:chgData name="Shelly Trigg" userId="cd0df884-05c1-481b-a1f7-883604879bba" providerId="ADAL" clId="{A6A2A601-E0F2-49C7-9339-691205876BEF}" dt="2022-09-16T14:28:28.269" v="77" actId="21"/>
          <ac:spMkLst>
            <pc:docMk/>
            <pc:sldMk cId="3727590823" sldId="258"/>
            <ac:spMk id="2" creationId="{ED81C1CF-DB0D-584A-AC2D-65B5250021FD}"/>
          </ac:spMkLst>
        </pc:spChg>
        <pc:picChg chg="del">
          <ac:chgData name="Shelly Trigg" userId="cd0df884-05c1-481b-a1f7-883604879bba" providerId="ADAL" clId="{A6A2A601-E0F2-49C7-9339-691205876BEF}" dt="2022-09-16T14:28:21.766" v="76" actId="478"/>
          <ac:picMkLst>
            <pc:docMk/>
            <pc:sldMk cId="3727590823" sldId="258"/>
            <ac:picMk id="42" creationId="{E31BEF7D-DCA1-2746-9E0C-EC21C1073428}"/>
          </ac:picMkLst>
        </pc:picChg>
      </pc:sldChg>
    </pc:docChg>
  </pc:docChgLst>
  <pc:docChgLst>
    <pc:chgData name="Shelly Trigg" userId="cd0df884-05c1-481b-a1f7-883604879bba" providerId="ADAL" clId="{0F3B0580-BAF3-4688-9917-B85C6A34B497}"/>
    <pc:docChg chg="undo custSel modSld">
      <pc:chgData name="Shelly Trigg" userId="cd0df884-05c1-481b-a1f7-883604879bba" providerId="ADAL" clId="{0F3B0580-BAF3-4688-9917-B85C6A34B497}" dt="2022-10-28T16:09:08.081" v="34" actId="14100"/>
      <pc:docMkLst>
        <pc:docMk/>
      </pc:docMkLst>
      <pc:sldChg chg="addSp delSp modSp mod">
        <pc:chgData name="Shelly Trigg" userId="cd0df884-05c1-481b-a1f7-883604879bba" providerId="ADAL" clId="{0F3B0580-BAF3-4688-9917-B85C6A34B497}" dt="2022-10-28T16:09:08.081" v="34" actId="14100"/>
        <pc:sldMkLst>
          <pc:docMk/>
          <pc:sldMk cId="1547926668" sldId="257"/>
        </pc:sldMkLst>
        <pc:spChg chg="mod">
          <ac:chgData name="Shelly Trigg" userId="cd0df884-05c1-481b-a1f7-883604879bba" providerId="ADAL" clId="{0F3B0580-BAF3-4688-9917-B85C6A34B497}" dt="2022-10-28T16:02:44.655" v="11" actId="20577"/>
          <ac:spMkLst>
            <pc:docMk/>
            <pc:sldMk cId="1547926668" sldId="257"/>
            <ac:spMk id="91" creationId="{9F9104E7-B12E-234A-A65C-1FD50111647A}"/>
          </ac:spMkLst>
        </pc:spChg>
        <pc:picChg chg="add mod ord">
          <ac:chgData name="Shelly Trigg" userId="cd0df884-05c1-481b-a1f7-883604879bba" providerId="ADAL" clId="{0F3B0580-BAF3-4688-9917-B85C6A34B497}" dt="2022-10-28T16:09:08.081" v="34" actId="14100"/>
          <ac:picMkLst>
            <pc:docMk/>
            <pc:sldMk cId="1547926668" sldId="257"/>
            <ac:picMk id="4" creationId="{9180A50A-F928-83C6-FF1E-E7DC00BC63B4}"/>
          </ac:picMkLst>
        </pc:picChg>
        <pc:picChg chg="add del mod">
          <ac:chgData name="Shelly Trigg" userId="cd0df884-05c1-481b-a1f7-883604879bba" providerId="ADAL" clId="{0F3B0580-BAF3-4688-9917-B85C6A34B497}" dt="2022-10-28T16:08:25.689" v="21" actId="478"/>
          <ac:picMkLst>
            <pc:docMk/>
            <pc:sldMk cId="1547926668" sldId="257"/>
            <ac:picMk id="90" creationId="{10D9A5E9-EEB5-8FAF-5417-DA55790244AA}"/>
          </ac:picMkLst>
        </pc:picChg>
      </pc:sldChg>
    </pc:docChg>
  </pc:docChgLst>
  <pc:docChgLst>
    <pc:chgData name="Shelly Wanamaker" userId="cd0df884-05c1-481b-a1f7-883604879bba" providerId="ADAL" clId="{B8BC54F5-0D7E-4A8C-8281-09B92D4C297B}"/>
    <pc:docChg chg="modSld">
      <pc:chgData name="Shelly Wanamaker" userId="cd0df884-05c1-481b-a1f7-883604879bba" providerId="ADAL" clId="{B8BC54F5-0D7E-4A8C-8281-09B92D4C297B}" dt="2023-04-06T17:49:54.076" v="3" actId="14100"/>
      <pc:docMkLst>
        <pc:docMk/>
      </pc:docMkLst>
      <pc:sldChg chg="addSp modSp">
        <pc:chgData name="Shelly Wanamaker" userId="cd0df884-05c1-481b-a1f7-883604879bba" providerId="ADAL" clId="{B8BC54F5-0D7E-4A8C-8281-09B92D4C297B}" dt="2023-04-06T17:49:54.076" v="3" actId="14100"/>
        <pc:sldMkLst>
          <pc:docMk/>
          <pc:sldMk cId="3727590823" sldId="258"/>
        </pc:sldMkLst>
        <pc:picChg chg="add mod">
          <ac:chgData name="Shelly Wanamaker" userId="cd0df884-05c1-481b-a1f7-883604879bba" providerId="ADAL" clId="{B8BC54F5-0D7E-4A8C-8281-09B92D4C297B}" dt="2023-04-06T17:49:54.076" v="3" actId="14100"/>
          <ac:picMkLst>
            <pc:docMk/>
            <pc:sldMk cId="3727590823" sldId="258"/>
            <ac:picMk id="1026" creationId="{03F1B570-C7AF-ED76-673C-4440049A8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9180A50A-F928-83C6-FF1E-E7DC00BC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6" y="1946949"/>
            <a:ext cx="5652078" cy="376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1218204" y="1230431"/>
            <a:ext cx="26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1347424" y="1167215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1849761" y="1167215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1362179" y="915494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5038878" y="1230431"/>
            <a:ext cx="58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3850871" y="1230431"/>
            <a:ext cx="54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1359467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4052781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5228308" y="914637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5826580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5232692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5603038" y="1230431"/>
            <a:ext cx="6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99660" y="1167215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304546" y="917470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302265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51202" y="1230431"/>
            <a:ext cx="5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1529469" y="464894"/>
            <a:ext cx="3910664" cy="261610"/>
            <a:chOff x="3393560" y="2046521"/>
            <a:chExt cx="3153921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04379" y="2046521"/>
              <a:ext cx="3043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ambient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(839 µatm)             high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(5430 µatm)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60" y="2197621"/>
              <a:ext cx="147491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78" y="2195361"/>
              <a:ext cx="147491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777847" y="403846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787514" y="1056487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456566" y="1056487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447429" y="403846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1C6F3-3C5B-F3CD-3837-E3FAE67A53F8}"/>
              </a:ext>
            </a:extLst>
          </p:cNvPr>
          <p:cNvSpPr txBox="1"/>
          <p:nvPr/>
        </p:nvSpPr>
        <p:spPr>
          <a:xfrm>
            <a:off x="2902989" y="14164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D3C5-8C1E-0D30-F154-93F626FD35DA}"/>
              </a:ext>
            </a:extLst>
          </p:cNvPr>
          <p:cNvSpPr/>
          <p:nvPr/>
        </p:nvSpPr>
        <p:spPr>
          <a:xfrm>
            <a:off x="1479006" y="285177"/>
            <a:ext cx="3916343" cy="45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747D1-C41D-744B-9B6D-30328B189B0D}"/>
              </a:ext>
            </a:extLst>
          </p:cNvPr>
          <p:cNvSpPr txBox="1"/>
          <p:nvPr/>
        </p:nvSpPr>
        <p:spPr>
          <a:xfrm>
            <a:off x="2859854" y="2365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54143-FFD9-932F-48B8-2729B2F22A20}"/>
              </a:ext>
            </a:extLst>
          </p:cNvPr>
          <p:cNvSpPr txBox="1"/>
          <p:nvPr/>
        </p:nvSpPr>
        <p:spPr>
          <a:xfrm>
            <a:off x="6052257" y="51870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E8DDBF0-E2CD-FF1A-8459-7F2DC04D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79" y="236536"/>
            <a:ext cx="6218459" cy="150584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9C70DC4-8B23-9972-9233-69BED65C90C8}"/>
              </a:ext>
            </a:extLst>
          </p:cNvPr>
          <p:cNvSpPr txBox="1"/>
          <p:nvPr/>
        </p:nvSpPr>
        <p:spPr>
          <a:xfrm>
            <a:off x="6096000" y="1916447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9104E7-B12E-234A-A65C-1FD50111647A}"/>
              </a:ext>
            </a:extLst>
          </p:cNvPr>
          <p:cNvSpPr txBox="1"/>
          <p:nvPr/>
        </p:nvSpPr>
        <p:spPr>
          <a:xfrm>
            <a:off x="7231242" y="4576687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0.0009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risk ratio = 12.09</a:t>
            </a:r>
          </a:p>
        </p:txBody>
      </p: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1B570-C7AF-ED76-673C-4440049A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73" y="1261893"/>
            <a:ext cx="8254313" cy="40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257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Wanamaker</cp:lastModifiedBy>
  <cp:revision>22</cp:revision>
  <dcterms:created xsi:type="dcterms:W3CDTF">2019-08-13T18:02:15Z</dcterms:created>
  <dcterms:modified xsi:type="dcterms:W3CDTF">2023-04-06T17:49:58Z</dcterms:modified>
</cp:coreProperties>
</file>