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A9"/>
    <a:srgbClr val="12C9E5"/>
    <a:srgbClr val="AF4AFF"/>
    <a:srgbClr val="3909FF"/>
    <a:srgbClr val="FFF352"/>
    <a:srgbClr val="FF4BF3"/>
    <a:srgbClr val="5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C54F5-0D7E-4A8C-8281-09B92D4C297B}" v="14" dt="2023-04-06T17:57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 snapToObjects="1" showGuides="1">
      <p:cViewPr varScale="1">
        <p:scale>
          <a:sx n="87" d="100"/>
          <a:sy n="87" d="100"/>
        </p:scale>
        <p:origin x="498" y="96"/>
      </p:cViewPr>
      <p:guideLst>
        <p:guide orient="horz" pos="1128"/>
        <p:guide pos="7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Trigg" userId="cd0df884-05c1-481b-a1f7-883604879bba" providerId="ADAL" clId="{A6A2A601-E0F2-49C7-9339-691205876BEF}"/>
    <pc:docChg chg="undo custSel modSld">
      <pc:chgData name="Shelly Trigg" userId="cd0df884-05c1-481b-a1f7-883604879bba" providerId="ADAL" clId="{A6A2A601-E0F2-49C7-9339-691205876BEF}" dt="2022-09-30T17:13:37.619" v="236" actId="20577"/>
      <pc:docMkLst>
        <pc:docMk/>
      </pc:docMkLst>
      <pc:sldChg chg="addSp delSp modSp mod modTransition">
        <pc:chgData name="Shelly Trigg" userId="cd0df884-05c1-481b-a1f7-883604879bba" providerId="ADAL" clId="{A6A2A601-E0F2-49C7-9339-691205876BEF}" dt="2022-09-30T17:13:37.619" v="236" actId="20577"/>
        <pc:sldMkLst>
          <pc:docMk/>
          <pc:sldMk cId="1547926668" sldId="257"/>
        </pc:sldMkLst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" creationId="{4941C6F3-3C5B-F3CD-3837-E3FAE67A53F8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4" creationId="{2329694F-966E-CF63-2BD0-ABE831319195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6" creationId="{5E285094-2A55-1A4D-A22D-C0DCACFFA31B}"/>
          </ac:spMkLst>
        </pc:spChg>
        <pc:spChg chg="add mod">
          <ac:chgData name="Shelly Trigg" userId="cd0df884-05c1-481b-a1f7-883604879bba" providerId="ADAL" clId="{A6A2A601-E0F2-49C7-9339-691205876BEF}" dt="2022-09-30T16:50:34.818" v="128" actId="14100"/>
          <ac:spMkLst>
            <pc:docMk/>
            <pc:sldMk cId="1547926668" sldId="257"/>
            <ac:spMk id="11" creationId="{5F09D3C5-8C1E-0D30-F154-93F626FD35DA}"/>
          </ac:spMkLst>
        </pc:spChg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3" creationId="{41C747D1-C41D-744B-9B6D-30328B189B0D}"/>
          </ac:spMkLst>
        </pc:spChg>
        <pc:spChg chg="mod">
          <ac:chgData name="Shelly Trigg" userId="cd0df884-05c1-481b-a1f7-883604879bba" providerId="ADAL" clId="{A6A2A601-E0F2-49C7-9339-691205876BEF}" dt="2022-09-30T15:27:45.095" v="126" actId="20577"/>
          <ac:spMkLst>
            <pc:docMk/>
            <pc:sldMk cId="1547926668" sldId="257"/>
            <ac:spMk id="14" creationId="{04FD96B4-E991-9B46-BB9C-1EBF11F46A86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5" creationId="{DBB611D1-F5C5-8F4E-97BB-8B0C93FFFF0C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6" creationId="{F17FF4B7-4A33-1D42-B879-B5FA84ABE6A1}"/>
          </ac:spMkLst>
        </pc:spChg>
        <pc:spChg chg="add mod">
          <ac:chgData name="Shelly Trigg" userId="cd0df884-05c1-481b-a1f7-883604879bba" providerId="ADAL" clId="{A6A2A601-E0F2-49C7-9339-691205876BEF}" dt="2022-09-30T16:51:54.112" v="144" actId="20577"/>
          <ac:spMkLst>
            <pc:docMk/>
            <pc:sldMk cId="1547926668" sldId="257"/>
            <ac:spMk id="20" creationId="{94C54143-FFD9-932F-48B8-2729B2F22A20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23" creationId="{E04B1BA9-3ED3-8492-50BE-70F43AF9ABD8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24" creationId="{24D73C87-94CF-B647-76C1-ACEF5C6BD527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30" creationId="{103BFB77-BEC3-9FC1-83F3-87AFD7A7DB9B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8" creationId="{3228D601-09BF-934A-9D70-EA4C53E0FDEB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43" creationId="{EE18779F-369C-F84F-BDBB-C9CD4078A3D5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44" creationId="{E1464EB8-23E4-75F2-905E-DFCECB04BE6D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46" creationId="{ABDCAFDD-7F59-47DE-DCEA-42366431DB37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53" creationId="{D67BC6CA-4F7E-4382-0068-B9A03952EE78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56" creationId="{D414EE97-E013-6F56-1B45-DB2DA764FF68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7" creationId="{BAE00DFA-5D2B-CE4A-94C2-FDDE6DB20165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8" creationId="{67D32706-705A-764B-BAD2-7BCA487C6768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3" creationId="{8A9EBAB8-1BC5-854A-B031-DE08F957D4AD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4" creationId="{2F766305-0842-7949-B959-CFEB82F34500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7" creationId="{06F73F02-AC68-3745-82C5-534445E612B4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8" creationId="{CF12CBD2-2A5E-CA4C-B733-068EE45A4E36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1" creationId="{0075D1F2-6240-B64E-AAD7-69B23AC9EBCF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2" creationId="{B5835D88-2358-8C4C-AD2A-AAA90BBF510E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3" creationId="{C695FCB8-E364-AF49-3E43-1FDE571D223A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5" creationId="{17337320-A54C-01C3-9B7F-3C0041389B34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7" creationId="{A8F47735-EF5F-5EA8-4AEB-9EDBB65D44B7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9" creationId="{77E32512-3571-81FC-86A8-2A0104A84AEA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81" creationId="{1B6EB4A3-DA1E-EFE5-42A9-61F6373EBA90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83" creationId="{EFC0C505-E6BA-4279-C6DC-7527AEBBEF81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4" creationId="{B6074132-0E2B-AF92-F90B-92EFF925CCAD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5" creationId="{41C90866-7A2F-7852-B93B-07B12ECC5594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6" creationId="{41B026B6-D8A0-4AB6-8E45-E0C992CEB1F4}"/>
          </ac:spMkLst>
        </pc:spChg>
        <pc:spChg chg="add mod">
          <ac:chgData name="Shelly Trigg" userId="cd0df884-05c1-481b-a1f7-883604879bba" providerId="ADAL" clId="{A6A2A601-E0F2-49C7-9339-691205876BEF}" dt="2022-09-30T16:51:56.976" v="146" actId="20577"/>
          <ac:spMkLst>
            <pc:docMk/>
            <pc:sldMk cId="1547926668" sldId="257"/>
            <ac:spMk id="88" creationId="{99C70DC4-8B23-9972-9233-69BED65C90C8}"/>
          </ac:spMkLst>
        </pc:spChg>
        <pc:spChg chg="add mod">
          <ac:chgData name="Shelly Trigg" userId="cd0df884-05c1-481b-a1f7-883604879bba" providerId="ADAL" clId="{A6A2A601-E0F2-49C7-9339-691205876BEF}" dt="2022-09-30T17:13:37.619" v="236" actId="20577"/>
          <ac:spMkLst>
            <pc:docMk/>
            <pc:sldMk cId="1547926668" sldId="257"/>
            <ac:spMk id="91" creationId="{9F9104E7-B12E-234A-A65C-1FD50111647A}"/>
          </ac:spMkLst>
        </pc:s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17" creationId="{42249313-D03D-7394-490F-01F31992C163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32" creationId="{970F637E-3023-8B43-A1F2-7557A0242BE9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45" creationId="{EEA4E600-92EE-46EB-DA54-A3CAAC24ABD5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51" creationId="{3D347063-4010-0345-9412-1B1ACA14A4F6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52" creationId="{5EFB7354-A59B-3BE9-FCD6-1F455F077F8D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59" creationId="{0FBB5300-4848-FADD-2E96-4EB5B97C528B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0" creationId="{BC4FF859-F860-594C-82AF-45880200F3D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1" creationId="{B83F0271-A633-2343-A7DD-A2CD2B3E64B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5" creationId="{697DB0D3-CDE0-1A44-9398-1F8D75DF216C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9" creationId="{FC001036-DECE-B249-82B6-B794C2A0F8CD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76" creationId="{B0AA3F97-A642-7CBC-A5F2-8628D560E7B2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80" creationId="{A402D281-615F-2C3A-34D5-17F8C8CD07B2}"/>
          </ac:grpSpMkLst>
        </pc:grpChg>
        <pc:picChg chg="add del mod">
          <ac:chgData name="Shelly Trigg" userId="cd0df884-05c1-481b-a1f7-883604879bba" providerId="ADAL" clId="{A6A2A601-E0F2-49C7-9339-691205876BEF}" dt="2022-09-30T16:50:46.601" v="131" actId="478"/>
          <ac:picMkLst>
            <pc:docMk/>
            <pc:sldMk cId="1547926668" sldId="257"/>
            <ac:picMk id="2" creationId="{95F5C82B-5B32-3868-1B96-2F8471C583D6}"/>
          </ac:picMkLst>
        </pc:picChg>
        <pc:picChg chg="add del">
          <ac:chgData name="Shelly Trigg" userId="cd0df884-05c1-481b-a1f7-883604879bba" providerId="ADAL" clId="{A6A2A601-E0F2-49C7-9339-691205876BEF}" dt="2022-09-16T14:32:59.667" v="109" actId="478"/>
          <ac:picMkLst>
            <pc:docMk/>
            <pc:sldMk cId="1547926668" sldId="257"/>
            <ac:picMk id="5" creationId="{AC2E85C9-1C2C-BA1B-7D6F-ABB3DEFADF1B}"/>
          </ac:picMkLst>
        </pc:picChg>
        <pc:picChg chg="add del mod">
          <ac:chgData name="Shelly Trigg" userId="cd0df884-05c1-481b-a1f7-883604879bba" providerId="ADAL" clId="{A6A2A601-E0F2-49C7-9339-691205876BEF}" dt="2022-09-30T15:27:52.029" v="127" actId="478"/>
          <ac:picMkLst>
            <pc:docMk/>
            <pc:sldMk cId="1547926668" sldId="257"/>
            <ac:picMk id="18" creationId="{CB5FB7A3-E0E4-187E-6727-9F36CAEA03CA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55" creationId="{FC510D2E-203A-6914-4291-F091CC8E771B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74" creationId="{E2B56CDF-52EA-1264-B975-827AC0CADC7F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78" creationId="{18E2ACE0-7D56-3675-F471-B40402495409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82" creationId="{2F192D1B-A0E0-A986-8DE8-A4111908263B}"/>
          </ac:picMkLst>
        </pc:picChg>
        <pc:picChg chg="add mod">
          <ac:chgData name="Shelly Trigg" userId="cd0df884-05c1-481b-a1f7-883604879bba" providerId="ADAL" clId="{A6A2A601-E0F2-49C7-9339-691205876BEF}" dt="2022-09-30T16:51:36.193" v="136" actId="1076"/>
          <ac:picMkLst>
            <pc:docMk/>
            <pc:sldMk cId="1547926668" sldId="257"/>
            <ac:picMk id="87" creationId="{1E8DDBF0-E2CD-FF1A-8459-7F2DC04DC536}"/>
          </ac:picMkLst>
        </pc:picChg>
        <pc:picChg chg="add mod ord">
          <ac:chgData name="Shelly Trigg" userId="cd0df884-05c1-481b-a1f7-883604879bba" providerId="ADAL" clId="{A6A2A601-E0F2-49C7-9339-691205876BEF}" dt="2022-09-30T17:02:41.419" v="153" actId="14100"/>
          <ac:picMkLst>
            <pc:docMk/>
            <pc:sldMk cId="1547926668" sldId="257"/>
            <ac:picMk id="90" creationId="{10D9A5E9-EEB5-8FAF-5417-DA55790244AA}"/>
          </ac:picMkLst>
        </pc:pic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5" creationId="{B6893DDB-1568-2ACA-70E1-AC38D48D7345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7" creationId="{D1ED1C76-221B-054B-AFB0-F6B81345DC14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8" creationId="{652BA5C1-0D3B-B944-AE39-3282EF131042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12" creationId="{F9747781-C4B9-1FCC-DC49-BCDE84F9ADE8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19" creationId="{45979F25-E483-484F-943B-F84ABED7972F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21" creationId="{4EF5FAAD-D210-0F7B-8B57-0B191B4A5D5E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22" creationId="{BBD2D146-11A7-8AF3-F52B-0D85E443A6A6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5" creationId="{E861BC0C-079A-0E9F-EE01-C35E592FEE8E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6" creationId="{17241247-3751-16BB-C8C2-89D01BB3172D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7" creationId="{A967E90F-993F-4389-D1B4-022B4D7CEC59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8" creationId="{DE2445D2-5556-5B09-CFC9-09BE5A159585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9" creationId="{8F244FA8-E332-D76D-C40E-5DDF138938F2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31" creationId="{D781622A-94CA-B99D-DF94-2E4600C03B73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3" creationId="{6C390C92-932D-FF47-880D-8605BF047EB1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4" creationId="{BBFA2CE2-E7B4-8549-8237-8D06C75D8854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35" creationId="{4D4E0E74-B054-C42B-F519-1671B0B9C530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6" creationId="{3F04A79F-0011-774E-9F63-0E139BA598D0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7" creationId="{775ECF31-DF0F-B246-893F-08E67F9C686D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9" creationId="{2F647116-D208-8E40-B85A-F9E7DF836ADA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40" creationId="{8A886131-FA13-E095-953D-753E171874BA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1" creationId="{481FBA99-0D93-5C42-BDE7-86B4534D6712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2" creationId="{1E9AE8BB-547E-7B4B-BB0A-1885F83EDFFF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47" creationId="{1C29E765-BDE8-3360-3671-70DD478D704F}"/>
          </ac:cxnSpMkLst>
        </pc:cxnChg>
        <pc:cxnChg chg="mod">
          <ac:chgData name="Shelly Trigg" userId="cd0df884-05c1-481b-a1f7-883604879bba" providerId="ADAL" clId="{A6A2A601-E0F2-49C7-9339-691205876BEF}" dt="2022-09-16T14:27:50.095" v="65" actId="1038"/>
          <ac:cxnSpMkLst>
            <pc:docMk/>
            <pc:sldMk cId="1547926668" sldId="257"/>
            <ac:cxnSpMk id="48" creationId="{A648CEDB-8857-F643-92E1-B944023D86AC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49" creationId="{E4883112-D995-FE52-E797-7F7A790DF732}"/>
          </ac:cxnSpMkLst>
        </pc:cxnChg>
        <pc:cxnChg chg="mod">
          <ac:chgData name="Shelly Trigg" userId="cd0df884-05c1-481b-a1f7-883604879bba" providerId="ADAL" clId="{A6A2A601-E0F2-49C7-9339-691205876BEF}" dt="2022-09-16T14:27:01.216" v="52" actId="14100"/>
          <ac:cxnSpMkLst>
            <pc:docMk/>
            <pc:sldMk cId="1547926668" sldId="257"/>
            <ac:cxnSpMk id="50" creationId="{A6169167-5AC7-5749-9C6E-6F02250AA8E5}"/>
          </ac:cxnSpMkLst>
        </pc:cxnChg>
      </pc:sldChg>
      <pc:sldChg chg="delSp mod">
        <pc:chgData name="Shelly Trigg" userId="cd0df884-05c1-481b-a1f7-883604879bba" providerId="ADAL" clId="{A6A2A601-E0F2-49C7-9339-691205876BEF}" dt="2022-09-16T14:28:28.269" v="77" actId="21"/>
        <pc:sldMkLst>
          <pc:docMk/>
          <pc:sldMk cId="3727590823" sldId="258"/>
        </pc:sldMkLst>
        <pc:spChg chg="del">
          <ac:chgData name="Shelly Trigg" userId="cd0df884-05c1-481b-a1f7-883604879bba" providerId="ADAL" clId="{A6A2A601-E0F2-49C7-9339-691205876BEF}" dt="2022-09-16T14:28:28.269" v="77" actId="21"/>
          <ac:spMkLst>
            <pc:docMk/>
            <pc:sldMk cId="3727590823" sldId="258"/>
            <ac:spMk id="2" creationId="{ED81C1CF-DB0D-584A-AC2D-65B5250021FD}"/>
          </ac:spMkLst>
        </pc:spChg>
        <pc:picChg chg="del">
          <ac:chgData name="Shelly Trigg" userId="cd0df884-05c1-481b-a1f7-883604879bba" providerId="ADAL" clId="{A6A2A601-E0F2-49C7-9339-691205876BEF}" dt="2022-09-16T14:28:21.766" v="76" actId="478"/>
          <ac:picMkLst>
            <pc:docMk/>
            <pc:sldMk cId="3727590823" sldId="258"/>
            <ac:picMk id="42" creationId="{E31BEF7D-DCA1-2746-9E0C-EC21C1073428}"/>
          </ac:picMkLst>
        </pc:picChg>
      </pc:sldChg>
    </pc:docChg>
  </pc:docChgLst>
  <pc:docChgLst>
    <pc:chgData name="Shelly Trigg" userId="cd0df884-05c1-481b-a1f7-883604879bba" providerId="ADAL" clId="{0F3B0580-BAF3-4688-9917-B85C6A34B497}"/>
    <pc:docChg chg="undo custSel modSld">
      <pc:chgData name="Shelly Trigg" userId="cd0df884-05c1-481b-a1f7-883604879bba" providerId="ADAL" clId="{0F3B0580-BAF3-4688-9917-B85C6A34B497}" dt="2022-10-28T16:09:08.081" v="34" actId="14100"/>
      <pc:docMkLst>
        <pc:docMk/>
      </pc:docMkLst>
      <pc:sldChg chg="addSp delSp modSp mod">
        <pc:chgData name="Shelly Trigg" userId="cd0df884-05c1-481b-a1f7-883604879bba" providerId="ADAL" clId="{0F3B0580-BAF3-4688-9917-B85C6A34B497}" dt="2022-10-28T16:09:08.081" v="34" actId="14100"/>
        <pc:sldMkLst>
          <pc:docMk/>
          <pc:sldMk cId="1547926668" sldId="257"/>
        </pc:sldMkLst>
        <pc:spChg chg="mod">
          <ac:chgData name="Shelly Trigg" userId="cd0df884-05c1-481b-a1f7-883604879bba" providerId="ADAL" clId="{0F3B0580-BAF3-4688-9917-B85C6A34B497}" dt="2022-10-28T16:02:44.655" v="11" actId="20577"/>
          <ac:spMkLst>
            <pc:docMk/>
            <pc:sldMk cId="1547926668" sldId="257"/>
            <ac:spMk id="91" creationId="{9F9104E7-B12E-234A-A65C-1FD50111647A}"/>
          </ac:spMkLst>
        </pc:spChg>
        <pc:picChg chg="add mod ord">
          <ac:chgData name="Shelly Trigg" userId="cd0df884-05c1-481b-a1f7-883604879bba" providerId="ADAL" clId="{0F3B0580-BAF3-4688-9917-B85C6A34B497}" dt="2022-10-28T16:09:08.081" v="34" actId="14100"/>
          <ac:picMkLst>
            <pc:docMk/>
            <pc:sldMk cId="1547926668" sldId="257"/>
            <ac:picMk id="4" creationId="{9180A50A-F928-83C6-FF1E-E7DC00BC63B4}"/>
          </ac:picMkLst>
        </pc:picChg>
        <pc:picChg chg="add del mod">
          <ac:chgData name="Shelly Trigg" userId="cd0df884-05c1-481b-a1f7-883604879bba" providerId="ADAL" clId="{0F3B0580-BAF3-4688-9917-B85C6A34B497}" dt="2022-10-28T16:08:25.689" v="21" actId="478"/>
          <ac:picMkLst>
            <pc:docMk/>
            <pc:sldMk cId="1547926668" sldId="257"/>
            <ac:picMk id="90" creationId="{10D9A5E9-EEB5-8FAF-5417-DA55790244AA}"/>
          </ac:picMkLst>
        </pc:picChg>
      </pc:sldChg>
    </pc:docChg>
  </pc:docChgLst>
  <pc:docChgLst>
    <pc:chgData name="Shelly Wanamaker" userId="cd0df884-05c1-481b-a1f7-883604879bba" providerId="ADAL" clId="{B8BC54F5-0D7E-4A8C-8281-09B92D4C297B}"/>
    <pc:docChg chg="undo redo custSel modSld">
      <pc:chgData name="Shelly Wanamaker" userId="cd0df884-05c1-481b-a1f7-883604879bba" providerId="ADAL" clId="{B8BC54F5-0D7E-4A8C-8281-09B92D4C297B}" dt="2023-04-07T14:04:37.363" v="101" actId="1037"/>
      <pc:docMkLst>
        <pc:docMk/>
      </pc:docMkLst>
      <pc:sldChg chg="modSp mod">
        <pc:chgData name="Shelly Wanamaker" userId="cd0df884-05c1-481b-a1f7-883604879bba" providerId="ADAL" clId="{B8BC54F5-0D7E-4A8C-8281-09B92D4C297B}" dt="2023-04-07T14:04:37.363" v="101" actId="1037"/>
        <pc:sldMkLst>
          <pc:docMk/>
          <pc:sldMk cId="1547926668" sldId="257"/>
        </pc:sldMkLst>
        <pc:spChg chg="mod">
          <ac:chgData name="Shelly Wanamaker" userId="cd0df884-05c1-481b-a1f7-883604879bba" providerId="ADAL" clId="{B8BC54F5-0D7E-4A8C-8281-09B92D4C297B}" dt="2023-04-07T14:04:37.363" v="101" actId="1037"/>
          <ac:spMkLst>
            <pc:docMk/>
            <pc:sldMk cId="1547926668" sldId="257"/>
            <ac:spMk id="11" creationId="{5F09D3C5-8C1E-0D30-F154-93F626FD35DA}"/>
          </ac:spMkLst>
        </pc:spChg>
        <pc:spChg chg="mod">
          <ac:chgData name="Shelly Wanamaker" userId="cd0df884-05c1-481b-a1f7-883604879bba" providerId="ADAL" clId="{B8BC54F5-0D7E-4A8C-8281-09B92D4C297B}" dt="2023-04-07T14:04:37.363" v="101" actId="1037"/>
          <ac:spMkLst>
            <pc:docMk/>
            <pc:sldMk cId="1547926668" sldId="257"/>
            <ac:spMk id="13" creationId="{41C747D1-C41D-744B-9B6D-30328B189B0D}"/>
          </ac:spMkLst>
        </pc:spChg>
        <pc:spChg chg="mod">
          <ac:chgData name="Shelly Wanamaker" userId="cd0df884-05c1-481b-a1f7-883604879bba" providerId="ADAL" clId="{B8BC54F5-0D7E-4A8C-8281-09B92D4C297B}" dt="2023-04-07T14:04:11.886" v="76" actId="20577"/>
          <ac:spMkLst>
            <pc:docMk/>
            <pc:sldMk cId="1547926668" sldId="257"/>
            <ac:spMk id="14" creationId="{04FD96B4-E991-9B46-BB9C-1EBF11F46A86}"/>
          </ac:spMkLst>
        </pc:spChg>
        <pc:grpChg chg="mod">
          <ac:chgData name="Shelly Wanamaker" userId="cd0df884-05c1-481b-a1f7-883604879bba" providerId="ADAL" clId="{B8BC54F5-0D7E-4A8C-8281-09B92D4C297B}" dt="2023-04-07T14:04:37.363" v="101" actId="1037"/>
          <ac:grpSpMkLst>
            <pc:docMk/>
            <pc:sldMk cId="1547926668" sldId="257"/>
            <ac:grpSpMk id="51" creationId="{3D347063-4010-0345-9412-1B1ACA14A4F6}"/>
          </ac:grpSpMkLst>
        </pc:grpChg>
      </pc:sldChg>
      <pc:sldChg chg="addSp delSp modSp mod">
        <pc:chgData name="Shelly Wanamaker" userId="cd0df884-05c1-481b-a1f7-883604879bba" providerId="ADAL" clId="{B8BC54F5-0D7E-4A8C-8281-09B92D4C297B}" dt="2023-04-06T17:57:00.630" v="31" actId="732"/>
        <pc:sldMkLst>
          <pc:docMk/>
          <pc:sldMk cId="3727590823" sldId="258"/>
        </pc:sldMkLst>
        <pc:picChg chg="add del mod">
          <ac:chgData name="Shelly Wanamaker" userId="cd0df884-05c1-481b-a1f7-883604879bba" providerId="ADAL" clId="{B8BC54F5-0D7E-4A8C-8281-09B92D4C297B}" dt="2023-04-06T17:52:04.329" v="9" actId="478"/>
          <ac:picMkLst>
            <pc:docMk/>
            <pc:sldMk cId="3727590823" sldId="258"/>
            <ac:picMk id="3" creationId="{A1082D72-F7DB-0D3E-06FF-9CC7AF91E0FB}"/>
          </ac:picMkLst>
        </pc:picChg>
        <pc:picChg chg="add mod modCrop">
          <ac:chgData name="Shelly Wanamaker" userId="cd0df884-05c1-481b-a1f7-883604879bba" providerId="ADAL" clId="{B8BC54F5-0D7E-4A8C-8281-09B92D4C297B}" dt="2023-04-06T17:56:26.920" v="28" actId="732"/>
          <ac:picMkLst>
            <pc:docMk/>
            <pc:sldMk cId="3727590823" sldId="258"/>
            <ac:picMk id="5" creationId="{3FE2721C-F939-FB4D-ADF2-12F3D3737EF1}"/>
          </ac:picMkLst>
        </pc:picChg>
        <pc:picChg chg="add mod">
          <ac:chgData name="Shelly Wanamaker" userId="cd0df884-05c1-481b-a1f7-883604879bba" providerId="ADAL" clId="{B8BC54F5-0D7E-4A8C-8281-09B92D4C297B}" dt="2023-04-06T17:57:00.630" v="31" actId="732"/>
          <ac:picMkLst>
            <pc:docMk/>
            <pc:sldMk cId="3727590823" sldId="258"/>
            <ac:picMk id="1026" creationId="{03F1B570-C7AF-ED76-673C-4440049A8A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0014-CF74-7643-AA68-7FF97B097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157E-EE92-C040-8AD2-6D987DEC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E61D-7861-9C49-A8EF-DA99A054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61D6-3185-2F42-B251-C89AD29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FAC7-FE2C-DA48-A094-15FAA9F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B23D-4DA5-9F4A-AFC1-E315695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3895-3773-FA45-820B-28B72597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8916-419E-F34F-8CA1-BEFB3DF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0D48-5911-0F4D-ADFB-8EE09AB0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808D-E6C7-3247-81FB-B506463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7BC45-AF9C-F744-966E-4E8AEB25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EED-EF1E-FB45-B2C2-E0FB208E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4D0E-E19B-B54A-84EB-EEDA124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16F5-88FC-C74A-85D8-26B1E41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CA69-9DC9-C646-AE73-06E685E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2C36-3FB1-A74B-830A-66CB1DDF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3DA6-4F9F-FC4E-B67F-3EE547D9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DF0A-4B26-E043-9DF8-7B9E2B5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3D55-6FA9-7A4C-8BF6-A8C48522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A38E-9411-7149-9845-001FEDA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CD3E-160A-F74B-8422-E2EFBCEB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BBDB-1BC3-544E-B540-A4682F15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3727-83C7-044E-9B2A-66EDAD0A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56FB-0099-264A-A167-2B0C00C0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303-2F21-534D-9EEC-D4BEA8D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F0D7-7A1D-B84B-8E4A-CE08F3F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EEB2-8392-1B4C-ADB1-FFAC289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6697-C95A-524C-AA96-0D2A8959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3E4D-8130-2248-AF97-BE720283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9E2E-AA8D-2648-AF44-2C00C55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AB12-C1A8-124E-8E49-A7E93C56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8B4D-1C78-B448-B482-163C830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C1A9-1045-A446-95CB-838D19B6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1DFF-F522-7642-BFF5-928E888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2A46-4A02-4A44-AAF1-36AE70597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42B13-D52A-EB46-B3C3-C20EBA54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4B1E1-A281-1C41-A5C7-AA742166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D5134-2323-2D4D-BB60-4FDBC594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8186-078D-6E41-8790-4CC9CE8A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BD7-1A4A-9B48-B59F-993A8AD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6A793-FF0A-3C44-89A6-0C103CEB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8BE1-2BBD-7B49-9530-6E9CDE0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69479-62E9-C748-B5EB-D11B8727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B3705-8862-C242-8D7D-84A6332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C9E1D-7BE0-A647-BF9A-E439EA6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5463-B9DB-E348-BFD3-71F4907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D9F-F868-1848-915E-689E512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36C8-93BD-C642-B346-B7FB7E37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3B2-4909-004A-8B04-B0C2951C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4DD1-0B75-E946-BA70-C025BD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855D-EDB8-BD46-9D43-A4C45D8C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AD6A-AA2D-8C47-A646-B864B16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574E-A663-724E-9134-B38D095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AF9BA-504C-764E-BE98-886A5BD5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35E6E-434A-AF47-8472-309E51EA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709B-54F9-F542-8206-F5D83E89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DDC2-0985-2046-A507-65F4506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8F3F-6851-7449-9801-6CED8E5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E4E8-E1AA-8A4E-AC04-8243CCB5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E1E0-0B23-154F-991A-D4FC8D89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C972-30B1-8A4A-8DA7-E92978D8F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9C46-BD77-9342-9387-3AA41F68BEFD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C592-7274-8845-8650-772910A1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EA4C-86A1-1E41-9323-12137CE7F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A7605-6BB6-9349-A95C-2C7F9D2D4151}"/>
              </a:ext>
            </a:extLst>
          </p:cNvPr>
          <p:cNvSpPr txBox="1"/>
          <p:nvPr/>
        </p:nvSpPr>
        <p:spPr>
          <a:xfrm>
            <a:off x="-10350" y="65787"/>
            <a:ext cx="7182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BROODSTOCK CONDITIONING AND REPRODUCTIVE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14A95-E062-724C-878B-EC3F938EAE66}"/>
              </a:ext>
            </a:extLst>
          </p:cNvPr>
          <p:cNvSpPr txBox="1"/>
          <p:nvPr/>
        </p:nvSpPr>
        <p:spPr>
          <a:xfrm>
            <a:off x="231392" y="1240351"/>
            <a:ext cx="1632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Fall 2018 – Spring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A6DB-E4E6-364C-A9DB-C27EE2F05327}"/>
              </a:ext>
            </a:extLst>
          </p:cNvPr>
          <p:cNvSpPr txBox="1"/>
          <p:nvPr/>
        </p:nvSpPr>
        <p:spPr>
          <a:xfrm>
            <a:off x="114300" y="1072643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pic>
        <p:nvPicPr>
          <p:cNvPr id="1026" name="Picture 2" descr="Image result for geoduck broodstock drawing">
            <a:extLst>
              <a:ext uri="{FF2B5EF4-FFF2-40B4-BE49-F238E27FC236}">
                <a16:creationId xmlns:a16="http://schemas.microsoft.com/office/drawing/2014/main" id="{3F220520-4BC0-9748-9774-E8D2B390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31573" r="10354" b="32829"/>
          <a:stretch/>
        </p:blipFill>
        <p:spPr bwMode="auto">
          <a:xfrm rot="5141038">
            <a:off x="-241706" y="2247464"/>
            <a:ext cx="1346395" cy="6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80E43-BD60-EB47-8630-C886445BBF45}"/>
              </a:ext>
            </a:extLst>
          </p:cNvPr>
          <p:cNvSpPr txBox="1"/>
          <p:nvPr/>
        </p:nvSpPr>
        <p:spPr>
          <a:xfrm>
            <a:off x="57899" y="3420334"/>
            <a:ext cx="62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12</a:t>
            </a:r>
          </a:p>
          <a:p>
            <a:r>
              <a:rPr lang="en-US" sz="1200" dirty="0"/>
              <a:t>Day 1</a:t>
            </a:r>
          </a:p>
          <a:p>
            <a:r>
              <a:rPr lang="en-US" sz="1200" b="1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3C093-B585-A443-929A-C51238C09C50}"/>
              </a:ext>
            </a:extLst>
          </p:cNvPr>
          <p:cNvCxnSpPr>
            <a:cxnSpLocks/>
          </p:cNvCxnSpPr>
          <p:nvPr/>
        </p:nvCxnSpPr>
        <p:spPr>
          <a:xfrm>
            <a:off x="400799" y="3412681"/>
            <a:ext cx="816625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2A3150-0B17-CF43-9BFA-FC1E9F96A9C4}"/>
              </a:ext>
            </a:extLst>
          </p:cNvPr>
          <p:cNvSpPr txBox="1"/>
          <p:nvPr/>
        </p:nvSpPr>
        <p:spPr>
          <a:xfrm>
            <a:off x="8198258" y="3432143"/>
            <a:ext cx="61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13</a:t>
            </a:r>
          </a:p>
          <a:p>
            <a:r>
              <a:rPr lang="en-US" sz="1200" dirty="0"/>
              <a:t>Day 93</a:t>
            </a:r>
          </a:p>
          <a:p>
            <a:r>
              <a:rPr lang="en-US" sz="1200" b="1" dirty="0"/>
              <a:t>STOP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A0E-F3FD-6349-899D-B0A35D1BBF57}"/>
              </a:ext>
            </a:extLst>
          </p:cNvPr>
          <p:cNvSpPr txBox="1"/>
          <p:nvPr/>
        </p:nvSpPr>
        <p:spPr>
          <a:xfrm>
            <a:off x="1528773" y="3379770"/>
            <a:ext cx="62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19</a:t>
            </a:r>
          </a:p>
          <a:p>
            <a:r>
              <a:rPr lang="en-US" sz="1200" dirty="0"/>
              <a:t>Day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5ED140-C2A4-5F40-8AED-63777083A969}"/>
              </a:ext>
            </a:extLst>
          </p:cNvPr>
          <p:cNvCxnSpPr/>
          <p:nvPr/>
        </p:nvCxnSpPr>
        <p:spPr>
          <a:xfrm flipV="1">
            <a:off x="1841968" y="2511883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EC676-67DF-774F-9830-570E5CA5E6CD}"/>
              </a:ext>
            </a:extLst>
          </p:cNvPr>
          <p:cNvSpPr/>
          <p:nvPr/>
        </p:nvSpPr>
        <p:spPr>
          <a:xfrm>
            <a:off x="1472411" y="19312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42520-6913-1940-9E96-31DE97A2620F}"/>
              </a:ext>
            </a:extLst>
          </p:cNvPr>
          <p:cNvSpPr txBox="1"/>
          <p:nvPr/>
        </p:nvSpPr>
        <p:spPr>
          <a:xfrm>
            <a:off x="4763858" y="3400281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4</a:t>
            </a:r>
          </a:p>
          <a:p>
            <a:r>
              <a:rPr lang="en-US" sz="1200" dirty="0"/>
              <a:t>Day 53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350BC-1320-154A-AC23-9046CF1F243D}"/>
              </a:ext>
            </a:extLst>
          </p:cNvPr>
          <p:cNvSpPr/>
          <p:nvPr/>
        </p:nvSpPr>
        <p:spPr>
          <a:xfrm>
            <a:off x="4607727" y="1951791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131CBB-C04D-4141-8CEC-C21B6B78E3E0}"/>
              </a:ext>
            </a:extLst>
          </p:cNvPr>
          <p:cNvCxnSpPr/>
          <p:nvPr/>
        </p:nvCxnSpPr>
        <p:spPr>
          <a:xfrm flipV="1">
            <a:off x="4955694" y="2524741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B76573-193C-F345-836A-3D2BC7E66A3C}"/>
              </a:ext>
            </a:extLst>
          </p:cNvPr>
          <p:cNvSpPr txBox="1"/>
          <p:nvPr/>
        </p:nvSpPr>
        <p:spPr>
          <a:xfrm>
            <a:off x="6320627" y="3359716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23</a:t>
            </a:r>
          </a:p>
          <a:p>
            <a:r>
              <a:rPr lang="en-US" sz="1200" dirty="0"/>
              <a:t>Day 72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9B2FA-1D7E-3843-A3B1-1CCFF50D44D2}"/>
              </a:ext>
            </a:extLst>
          </p:cNvPr>
          <p:cNvCxnSpPr/>
          <p:nvPr/>
        </p:nvCxnSpPr>
        <p:spPr>
          <a:xfrm flipV="1">
            <a:off x="6449576" y="2484176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A2F60-6A27-3642-81E2-D049A7EADA96}"/>
              </a:ext>
            </a:extLst>
          </p:cNvPr>
          <p:cNvSpPr/>
          <p:nvPr/>
        </p:nvSpPr>
        <p:spPr>
          <a:xfrm>
            <a:off x="5980922" y="1932965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865DF5-B1D4-674D-983F-817CA2DB650B}"/>
              </a:ext>
            </a:extLst>
          </p:cNvPr>
          <p:cNvGrpSpPr/>
          <p:nvPr/>
        </p:nvGrpSpPr>
        <p:grpSpPr>
          <a:xfrm>
            <a:off x="5901737" y="1157978"/>
            <a:ext cx="1712068" cy="722022"/>
            <a:chOff x="6643548" y="765829"/>
            <a:chExt cx="1712068" cy="7220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3DED23-2F3D-CC4A-B204-2A1777454411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10x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10x 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77F0A-91AC-854D-BD06-F6766946569F}"/>
                </a:ext>
              </a:extLst>
            </p:cNvPr>
            <p:cNvSpPr txBox="1"/>
            <p:nvPr/>
          </p:nvSpPr>
          <p:spPr>
            <a:xfrm>
              <a:off x="6643548" y="765829"/>
              <a:ext cx="1415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2955B3-1748-F04E-A233-6083212018BB}"/>
              </a:ext>
            </a:extLst>
          </p:cNvPr>
          <p:cNvCxnSpPr>
            <a:cxnSpLocks/>
          </p:cNvCxnSpPr>
          <p:nvPr/>
        </p:nvCxnSpPr>
        <p:spPr>
          <a:xfrm flipV="1">
            <a:off x="6578526" y="1560420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4E1A807-8CBE-8743-AAEF-E7A96A86D43F}"/>
              </a:ext>
            </a:extLst>
          </p:cNvPr>
          <p:cNvSpPr/>
          <p:nvPr/>
        </p:nvSpPr>
        <p:spPr>
          <a:xfrm>
            <a:off x="6640946" y="643574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0BCA1-D943-2D4D-AFB4-1D40741F8859}"/>
              </a:ext>
            </a:extLst>
          </p:cNvPr>
          <p:cNvCxnSpPr>
            <a:cxnSpLocks/>
          </p:cNvCxnSpPr>
          <p:nvPr/>
        </p:nvCxnSpPr>
        <p:spPr>
          <a:xfrm flipV="1">
            <a:off x="6688808" y="708516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10C8A6-0EED-954A-9F29-1E7862CBFAA8}"/>
              </a:ext>
            </a:extLst>
          </p:cNvPr>
          <p:cNvCxnSpPr>
            <a:cxnSpLocks/>
          </p:cNvCxnSpPr>
          <p:nvPr/>
        </p:nvCxnSpPr>
        <p:spPr>
          <a:xfrm flipV="1">
            <a:off x="8567057" y="3393220"/>
            <a:ext cx="93482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02BB4-48F0-5640-AF08-83C29710405C}"/>
              </a:ext>
            </a:extLst>
          </p:cNvPr>
          <p:cNvSpPr txBox="1"/>
          <p:nvPr/>
        </p:nvSpPr>
        <p:spPr>
          <a:xfrm>
            <a:off x="9317060" y="3412681"/>
            <a:ext cx="68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21</a:t>
            </a:r>
          </a:p>
          <a:p>
            <a:r>
              <a:rPr lang="en-US" sz="1200" dirty="0"/>
              <a:t>Day 101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0F36B7-1106-174C-A050-8E511E5F00ED}"/>
              </a:ext>
            </a:extLst>
          </p:cNvPr>
          <p:cNvCxnSpPr/>
          <p:nvPr/>
        </p:nvCxnSpPr>
        <p:spPr>
          <a:xfrm flipV="1">
            <a:off x="9513708" y="2451265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0A703-ABBD-B447-848D-4F1F0D2D6DC4}"/>
              </a:ext>
            </a:extLst>
          </p:cNvPr>
          <p:cNvSpPr/>
          <p:nvPr/>
        </p:nvSpPr>
        <p:spPr>
          <a:xfrm>
            <a:off x="9045054" y="1900054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4552FC-A046-A946-8472-9242F77B29E0}"/>
              </a:ext>
            </a:extLst>
          </p:cNvPr>
          <p:cNvGrpSpPr/>
          <p:nvPr/>
        </p:nvGrpSpPr>
        <p:grpSpPr>
          <a:xfrm>
            <a:off x="9045054" y="1041865"/>
            <a:ext cx="1943161" cy="805224"/>
            <a:chOff x="6722733" y="682627"/>
            <a:chExt cx="1943161" cy="8052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528B63-F249-0C48-B655-2FB09C2BE274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12x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12x Low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C789B7-8121-3A49-8ADD-75D52B5FF5C5}"/>
                </a:ext>
              </a:extLst>
            </p:cNvPr>
            <p:cNvSpPr txBox="1"/>
            <p:nvPr/>
          </p:nvSpPr>
          <p:spPr>
            <a:xfrm>
              <a:off x="6722733" y="682627"/>
              <a:ext cx="19431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 + </a:t>
              </a:r>
              <a:r>
                <a:rPr lang="en-US" sz="1100" dirty="0" err="1"/>
                <a:t>glyoxyl</a:t>
              </a:r>
              <a:endParaRPr lang="en-US" sz="11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1F22B6-2A51-0549-A425-0D16E90939DF}"/>
              </a:ext>
            </a:extLst>
          </p:cNvPr>
          <p:cNvCxnSpPr>
            <a:cxnSpLocks/>
          </p:cNvCxnSpPr>
          <p:nvPr/>
        </p:nvCxnSpPr>
        <p:spPr>
          <a:xfrm flipV="1">
            <a:off x="9642658" y="1527509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A65BA-B6DF-2B47-A1DF-EFFC0246F4AB}"/>
              </a:ext>
            </a:extLst>
          </p:cNvPr>
          <p:cNvSpPr/>
          <p:nvPr/>
        </p:nvSpPr>
        <p:spPr>
          <a:xfrm>
            <a:off x="9677580" y="440392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AA5E4A-96D6-BD4C-8676-B5AA0E1C5426}"/>
              </a:ext>
            </a:extLst>
          </p:cNvPr>
          <p:cNvCxnSpPr>
            <a:cxnSpLocks/>
          </p:cNvCxnSpPr>
          <p:nvPr/>
        </p:nvCxnSpPr>
        <p:spPr>
          <a:xfrm flipV="1">
            <a:off x="9752940" y="675605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B217F3-D3C5-C841-94CC-79826A4E309B}"/>
              </a:ext>
            </a:extLst>
          </p:cNvPr>
          <p:cNvSpPr txBox="1"/>
          <p:nvPr/>
        </p:nvSpPr>
        <p:spPr>
          <a:xfrm>
            <a:off x="5310539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6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55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6B22D1-E637-5A43-989E-E77345D9F6C6}"/>
              </a:ext>
            </a:extLst>
          </p:cNvPr>
          <p:cNvSpPr txBox="1"/>
          <p:nvPr/>
        </p:nvSpPr>
        <p:spPr>
          <a:xfrm>
            <a:off x="5834240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22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71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4B212-33D6-D243-A313-4D965D651704}"/>
              </a:ext>
            </a:extLst>
          </p:cNvPr>
          <p:cNvSpPr txBox="1"/>
          <p:nvPr/>
        </p:nvSpPr>
        <p:spPr>
          <a:xfrm>
            <a:off x="7023920" y="3379178"/>
            <a:ext cx="1214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31</a:t>
            </a:r>
          </a:p>
          <a:p>
            <a:r>
              <a:rPr lang="en-US" sz="1200" dirty="0"/>
              <a:t>Day 80</a:t>
            </a:r>
          </a:p>
          <a:p>
            <a:r>
              <a:rPr lang="en-US" sz="1200" dirty="0"/>
              <a:t>Volitional spawn</a:t>
            </a:r>
          </a:p>
          <a:p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6D280-9AB4-5844-BBD5-DA906ED7A0C6}"/>
              </a:ext>
            </a:extLst>
          </p:cNvPr>
          <p:cNvSpPr txBox="1"/>
          <p:nvPr/>
        </p:nvSpPr>
        <p:spPr>
          <a:xfrm>
            <a:off x="113443" y="5619851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4225-77E9-2E43-A033-BE063DB4F8C9}"/>
              </a:ext>
            </a:extLst>
          </p:cNvPr>
          <p:cNvSpPr txBox="1"/>
          <p:nvPr/>
        </p:nvSpPr>
        <p:spPr>
          <a:xfrm>
            <a:off x="756568" y="5619850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</a:t>
            </a:r>
          </a:p>
          <a:p>
            <a:r>
              <a:rPr lang="en-US" sz="1200" dirty="0"/>
              <a:t>Day 2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DA582-FA18-774A-80B0-0613D8C6964E}"/>
              </a:ext>
            </a:extLst>
          </p:cNvPr>
          <p:cNvSpPr txBox="1"/>
          <p:nvPr/>
        </p:nvSpPr>
        <p:spPr>
          <a:xfrm>
            <a:off x="1948816" y="56415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4</a:t>
            </a:r>
          </a:p>
          <a:p>
            <a:r>
              <a:rPr lang="en-US" sz="1200" dirty="0"/>
              <a:t>Day 4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5D398-2327-C64F-B3C6-44B0A0E24231}"/>
              </a:ext>
            </a:extLst>
          </p:cNvPr>
          <p:cNvSpPr txBox="1"/>
          <p:nvPr/>
        </p:nvSpPr>
        <p:spPr>
          <a:xfrm>
            <a:off x="2591941" y="5640644"/>
            <a:ext cx="5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5</a:t>
            </a:r>
          </a:p>
          <a:p>
            <a:r>
              <a:rPr lang="en-US" sz="1200" dirty="0"/>
              <a:t>Day 5</a:t>
            </a:r>
          </a:p>
          <a:p>
            <a:r>
              <a:rPr lang="en-US" sz="1200" dirty="0"/>
              <a:t>4x 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C253DB-5FE7-1A41-827F-6A06BCF83466}"/>
              </a:ext>
            </a:extLst>
          </p:cNvPr>
          <p:cNvSpPr txBox="1"/>
          <p:nvPr/>
        </p:nvSpPr>
        <p:spPr>
          <a:xfrm>
            <a:off x="3141064" y="560282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7</a:t>
            </a:r>
          </a:p>
          <a:p>
            <a:r>
              <a:rPr lang="en-US" sz="1200" dirty="0"/>
              <a:t>Day 7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F4503D-E456-7F40-9C5E-0396B233F2C7}"/>
              </a:ext>
            </a:extLst>
          </p:cNvPr>
          <p:cNvSpPr txBox="1"/>
          <p:nvPr/>
        </p:nvSpPr>
        <p:spPr>
          <a:xfrm>
            <a:off x="1219321" y="6552049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Glyoxyl</a:t>
            </a:r>
            <a:r>
              <a:rPr lang="en-US" sz="1100" dirty="0"/>
              <a:t> + DNA/RNA shield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6C6455-C1B8-9B4C-9603-CF977024E2B7}"/>
              </a:ext>
            </a:extLst>
          </p:cNvPr>
          <p:cNvSpPr txBox="1"/>
          <p:nvPr/>
        </p:nvSpPr>
        <p:spPr>
          <a:xfrm>
            <a:off x="25784" y="4654818"/>
            <a:ext cx="194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LARVAE QUALITY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205FF-2506-A843-A36D-C09EB8CB5EC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9767" y="5599055"/>
            <a:ext cx="3102860" cy="376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CFD438-6E43-7C4C-972E-C0319EB88355}"/>
              </a:ext>
            </a:extLst>
          </p:cNvPr>
          <p:cNvSpPr txBox="1"/>
          <p:nvPr/>
        </p:nvSpPr>
        <p:spPr>
          <a:xfrm>
            <a:off x="126182" y="5026204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16F220-C6DB-EB47-B085-39B9CCAA08BF}"/>
              </a:ext>
            </a:extLst>
          </p:cNvPr>
          <p:cNvSpPr txBox="1"/>
          <p:nvPr/>
        </p:nvSpPr>
        <p:spPr>
          <a:xfrm>
            <a:off x="1341287" y="5640644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3</a:t>
            </a:r>
          </a:p>
          <a:p>
            <a:r>
              <a:rPr lang="en-US" sz="1200" dirty="0"/>
              <a:t>Day 3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EA7D72-3E02-1C4E-9C05-DA663DC13CD8}"/>
              </a:ext>
            </a:extLst>
          </p:cNvPr>
          <p:cNvSpPr/>
          <p:nvPr/>
        </p:nvSpPr>
        <p:spPr>
          <a:xfrm>
            <a:off x="9034471" y="4323166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Sperm</a:t>
            </a:r>
          </a:p>
          <a:p>
            <a:r>
              <a:rPr lang="en-US" sz="1100" dirty="0"/>
              <a:t>3x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5x 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9EBFFD-B656-7042-8056-65E7B4FC1F49}"/>
              </a:ext>
            </a:extLst>
          </p:cNvPr>
          <p:cNvSpPr/>
          <p:nvPr/>
        </p:nvSpPr>
        <p:spPr>
          <a:xfrm>
            <a:off x="9600059" y="43160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FF"/>
                </a:highlight>
              </a:rPr>
              <a:t>Eggs</a:t>
            </a:r>
          </a:p>
          <a:p>
            <a:r>
              <a:rPr lang="en-US" sz="1100" dirty="0"/>
              <a:t>9x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4x 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043F5B-88F6-5144-8D8A-909DC95BEF57}"/>
              </a:ext>
            </a:extLst>
          </p:cNvPr>
          <p:cNvSpPr txBox="1"/>
          <p:nvPr/>
        </p:nvSpPr>
        <p:spPr>
          <a:xfrm>
            <a:off x="9045054" y="3967812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Triplicate samples </a:t>
            </a:r>
          </a:p>
          <a:p>
            <a:r>
              <a:rPr lang="en-US" sz="1100" dirty="0"/>
              <a:t>DNA/RNA shield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8B3ECE-1E34-424A-A3D4-EB02D782F4C0}"/>
              </a:ext>
            </a:extLst>
          </p:cNvPr>
          <p:cNvCxnSpPr>
            <a:cxnSpLocks/>
          </p:cNvCxnSpPr>
          <p:nvPr/>
        </p:nvCxnSpPr>
        <p:spPr>
          <a:xfrm flipV="1">
            <a:off x="9495331" y="3840629"/>
            <a:ext cx="0" cy="437743"/>
          </a:xfrm>
          <a:prstGeom prst="line">
            <a:avLst/>
          </a:prstGeom>
          <a:ln>
            <a:solidFill>
              <a:srgbClr val="FFF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D67C31-AEF9-344D-909A-61C6B74EBA8C}"/>
              </a:ext>
            </a:extLst>
          </p:cNvPr>
          <p:cNvCxnSpPr>
            <a:cxnSpLocks/>
          </p:cNvCxnSpPr>
          <p:nvPr/>
        </p:nvCxnSpPr>
        <p:spPr>
          <a:xfrm flipV="1">
            <a:off x="9730225" y="3821382"/>
            <a:ext cx="0" cy="484301"/>
          </a:xfrm>
          <a:prstGeom prst="line">
            <a:avLst/>
          </a:prstGeom>
          <a:ln>
            <a:solidFill>
              <a:srgbClr val="FF4B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8977A25-48BE-8544-8FA1-353E48CF1E60}"/>
              </a:ext>
            </a:extLst>
          </p:cNvPr>
          <p:cNvSpPr/>
          <p:nvPr/>
        </p:nvSpPr>
        <p:spPr>
          <a:xfrm>
            <a:off x="5174774" y="3894857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Failed Spawn attempts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2BF878-D21D-174E-917C-C979169FC0DA}"/>
              </a:ext>
            </a:extLst>
          </p:cNvPr>
          <p:cNvCxnSpPr>
            <a:cxnSpLocks/>
          </p:cNvCxnSpPr>
          <p:nvPr/>
        </p:nvCxnSpPr>
        <p:spPr>
          <a:xfrm flipH="1">
            <a:off x="2291563" y="3996827"/>
            <a:ext cx="4880311" cy="114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6FF1B1-F10A-6C4C-BC96-40FF5D510459}"/>
              </a:ext>
            </a:extLst>
          </p:cNvPr>
          <p:cNvSpPr txBox="1"/>
          <p:nvPr/>
        </p:nvSpPr>
        <p:spPr>
          <a:xfrm>
            <a:off x="10143391" y="4305683"/>
            <a:ext cx="67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</a:rPr>
              <a:t>Embyos</a:t>
            </a:r>
            <a:endParaRPr lang="en-US" sz="1200" dirty="0">
              <a:highlight>
                <a:srgbClr val="C0C0C0"/>
              </a:highlight>
            </a:endParaRPr>
          </a:p>
          <a:p>
            <a:r>
              <a:rPr lang="en-US" sz="1200" dirty="0"/>
              <a:t>3x low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A23F31-409E-BD44-B182-24C1A83B9127}"/>
              </a:ext>
            </a:extLst>
          </p:cNvPr>
          <p:cNvSpPr txBox="1"/>
          <p:nvPr/>
        </p:nvSpPr>
        <p:spPr>
          <a:xfrm>
            <a:off x="10845913" y="4305683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22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6x low</a:t>
            </a:r>
          </a:p>
          <a:p>
            <a:r>
              <a:rPr lang="en-US" sz="1200" dirty="0"/>
              <a:t>7x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E24179-2CF2-C043-853E-4177F27447C1}"/>
              </a:ext>
            </a:extLst>
          </p:cNvPr>
          <p:cNvSpPr txBox="1"/>
          <p:nvPr/>
        </p:nvSpPr>
        <p:spPr>
          <a:xfrm>
            <a:off x="10244281" y="497752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DNA/RNA shield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23FE00-14EA-A44F-8D24-D0487AE5CEE0}"/>
              </a:ext>
            </a:extLst>
          </p:cNvPr>
          <p:cNvCxnSpPr>
            <a:cxnSpLocks/>
          </p:cNvCxnSpPr>
          <p:nvPr/>
        </p:nvCxnSpPr>
        <p:spPr>
          <a:xfrm>
            <a:off x="10494021" y="4278372"/>
            <a:ext cx="49445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27E6D0-B395-3C41-B8FD-3436FDC40719}"/>
              </a:ext>
            </a:extLst>
          </p:cNvPr>
          <p:cNvCxnSpPr>
            <a:cxnSpLocks/>
          </p:cNvCxnSpPr>
          <p:nvPr/>
        </p:nvCxnSpPr>
        <p:spPr>
          <a:xfrm flipH="1" flipV="1">
            <a:off x="9991290" y="3794676"/>
            <a:ext cx="299618" cy="533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86F6BE7-BBF1-0544-B4DE-80256AEA15D4}"/>
              </a:ext>
            </a:extLst>
          </p:cNvPr>
          <p:cNvSpPr/>
          <p:nvPr/>
        </p:nvSpPr>
        <p:spPr>
          <a:xfrm>
            <a:off x="78925" y="1007890"/>
            <a:ext cx="2041720" cy="641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C8ADC-BF52-5A4E-98B3-DDD1BA6B6061}"/>
              </a:ext>
            </a:extLst>
          </p:cNvPr>
          <p:cNvSpPr txBox="1"/>
          <p:nvPr/>
        </p:nvSpPr>
        <p:spPr>
          <a:xfrm>
            <a:off x="452129" y="769811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CONDITION 1</a:t>
            </a:r>
          </a:p>
        </p:txBody>
      </p:sp>
    </p:spTree>
    <p:extLst>
      <p:ext uri="{BB962C8B-B14F-4D97-AF65-F5344CB8AC3E}">
        <p14:creationId xmlns:p14="http://schemas.microsoft.com/office/powerpoint/2010/main" val="216019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9180A50A-F928-83C6-FF1E-E7DC00BC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56" y="1946949"/>
            <a:ext cx="5652078" cy="376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85094-2A55-1A4D-A22D-C0DCACFFA31B}"/>
              </a:ext>
            </a:extLst>
          </p:cNvPr>
          <p:cNvSpPr txBox="1"/>
          <p:nvPr/>
        </p:nvSpPr>
        <p:spPr>
          <a:xfrm>
            <a:off x="1218204" y="1230431"/>
            <a:ext cx="26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ED1C76-221B-054B-AFB0-F6B81345DC14}"/>
              </a:ext>
            </a:extLst>
          </p:cNvPr>
          <p:cNvCxnSpPr>
            <a:cxnSpLocks/>
          </p:cNvCxnSpPr>
          <p:nvPr/>
        </p:nvCxnSpPr>
        <p:spPr>
          <a:xfrm flipV="1">
            <a:off x="1347424" y="1167215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2BA5C1-0D3B-B944-AE39-3282EF131042}"/>
              </a:ext>
            </a:extLst>
          </p:cNvPr>
          <p:cNvCxnSpPr>
            <a:cxnSpLocks/>
          </p:cNvCxnSpPr>
          <p:nvPr/>
        </p:nvCxnSpPr>
        <p:spPr>
          <a:xfrm>
            <a:off x="1849761" y="1167215"/>
            <a:ext cx="3972907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0F637E-3023-8B43-A1F2-7557A0242BE9}"/>
              </a:ext>
            </a:extLst>
          </p:cNvPr>
          <p:cNvGrpSpPr/>
          <p:nvPr/>
        </p:nvGrpSpPr>
        <p:grpSpPr>
          <a:xfrm>
            <a:off x="1362179" y="915494"/>
            <a:ext cx="4460489" cy="1088"/>
            <a:chOff x="3702024" y="1010261"/>
            <a:chExt cx="4460489" cy="1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F59B37-D8E6-8D4D-81F9-B9A1B9E1AAD9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68" y="1011349"/>
              <a:ext cx="3916345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F112EF-212F-C94F-BC30-6425EB0EA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024" y="1010261"/>
              <a:ext cx="548640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B611D1-F5C5-8F4E-97BB-8B0C93FFFF0C}"/>
              </a:ext>
            </a:extLst>
          </p:cNvPr>
          <p:cNvSpPr txBox="1"/>
          <p:nvPr/>
        </p:nvSpPr>
        <p:spPr>
          <a:xfrm>
            <a:off x="5038878" y="1230431"/>
            <a:ext cx="58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FF4B7-4A33-1D42-B879-B5FA84ABE6A1}"/>
              </a:ext>
            </a:extLst>
          </p:cNvPr>
          <p:cNvSpPr txBox="1"/>
          <p:nvPr/>
        </p:nvSpPr>
        <p:spPr>
          <a:xfrm>
            <a:off x="3850871" y="1230431"/>
            <a:ext cx="54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979F25-E483-484F-943B-F84ABED7972F}"/>
              </a:ext>
            </a:extLst>
          </p:cNvPr>
          <p:cNvCxnSpPr>
            <a:cxnSpLocks/>
          </p:cNvCxnSpPr>
          <p:nvPr/>
        </p:nvCxnSpPr>
        <p:spPr>
          <a:xfrm flipV="1">
            <a:off x="1359467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390C92-932D-FF47-880D-8605BF047EB1}"/>
              </a:ext>
            </a:extLst>
          </p:cNvPr>
          <p:cNvCxnSpPr>
            <a:cxnSpLocks/>
          </p:cNvCxnSpPr>
          <p:nvPr/>
        </p:nvCxnSpPr>
        <p:spPr>
          <a:xfrm flipV="1">
            <a:off x="4052781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FA2CE2-E7B4-8549-8237-8D06C75D8854}"/>
              </a:ext>
            </a:extLst>
          </p:cNvPr>
          <p:cNvCxnSpPr>
            <a:cxnSpLocks/>
          </p:cNvCxnSpPr>
          <p:nvPr/>
        </p:nvCxnSpPr>
        <p:spPr>
          <a:xfrm flipV="1">
            <a:off x="5228308" y="914637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04A79F-0011-774E-9F63-0E139BA598D0}"/>
              </a:ext>
            </a:extLst>
          </p:cNvPr>
          <p:cNvCxnSpPr>
            <a:cxnSpLocks/>
          </p:cNvCxnSpPr>
          <p:nvPr/>
        </p:nvCxnSpPr>
        <p:spPr>
          <a:xfrm flipV="1">
            <a:off x="5826580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5ECF31-DF0F-B246-893F-08E67F9C686D}"/>
              </a:ext>
            </a:extLst>
          </p:cNvPr>
          <p:cNvCxnSpPr>
            <a:cxnSpLocks/>
          </p:cNvCxnSpPr>
          <p:nvPr/>
        </p:nvCxnSpPr>
        <p:spPr>
          <a:xfrm flipV="1">
            <a:off x="5232692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28D601-09BF-934A-9D70-EA4C53E0FDEB}"/>
              </a:ext>
            </a:extLst>
          </p:cNvPr>
          <p:cNvSpPr txBox="1"/>
          <p:nvPr/>
        </p:nvSpPr>
        <p:spPr>
          <a:xfrm>
            <a:off x="5603038" y="1230431"/>
            <a:ext cx="64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647116-D208-8E40-B85A-F9E7DF836ADA}"/>
              </a:ext>
            </a:extLst>
          </p:cNvPr>
          <p:cNvCxnSpPr>
            <a:cxnSpLocks/>
          </p:cNvCxnSpPr>
          <p:nvPr/>
        </p:nvCxnSpPr>
        <p:spPr>
          <a:xfrm>
            <a:off x="299660" y="1167215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1FBA99-0D93-5C42-BDE7-86B4534D6712}"/>
              </a:ext>
            </a:extLst>
          </p:cNvPr>
          <p:cNvCxnSpPr>
            <a:cxnSpLocks/>
          </p:cNvCxnSpPr>
          <p:nvPr/>
        </p:nvCxnSpPr>
        <p:spPr>
          <a:xfrm>
            <a:off x="304546" y="917470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9AE8BB-547E-7B4B-BB0A-1885F83EDFFF}"/>
              </a:ext>
            </a:extLst>
          </p:cNvPr>
          <p:cNvCxnSpPr>
            <a:cxnSpLocks/>
          </p:cNvCxnSpPr>
          <p:nvPr/>
        </p:nvCxnSpPr>
        <p:spPr>
          <a:xfrm flipV="1">
            <a:off x="302265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18779F-369C-F84F-BDBB-C9CD4078A3D5}"/>
              </a:ext>
            </a:extLst>
          </p:cNvPr>
          <p:cNvSpPr txBox="1"/>
          <p:nvPr/>
        </p:nvSpPr>
        <p:spPr>
          <a:xfrm>
            <a:off x="51202" y="1230431"/>
            <a:ext cx="59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-19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47063-4010-0345-9412-1B1ACA14A4F6}"/>
              </a:ext>
            </a:extLst>
          </p:cNvPr>
          <p:cNvGrpSpPr/>
          <p:nvPr/>
        </p:nvGrpSpPr>
        <p:grpSpPr>
          <a:xfrm>
            <a:off x="1331163" y="387775"/>
            <a:ext cx="4160210" cy="261610"/>
            <a:chOff x="3393560" y="2046521"/>
            <a:chExt cx="3355178" cy="2616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FD96B4-E991-9B46-BB9C-1EBF11F46A86}"/>
                </a:ext>
              </a:extLst>
            </p:cNvPr>
            <p:cNvSpPr txBox="1"/>
            <p:nvPr/>
          </p:nvSpPr>
          <p:spPr>
            <a:xfrm>
              <a:off x="3504379" y="2046521"/>
              <a:ext cx="3244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ambient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(839 µatm)            elevated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(5430 µatm)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48CEDB-8857-F643-92E1-B944023D86AC}"/>
                </a:ext>
              </a:extLst>
            </p:cNvPr>
            <p:cNvCxnSpPr>
              <a:cxnSpLocks/>
            </p:cNvCxnSpPr>
            <p:nvPr/>
          </p:nvCxnSpPr>
          <p:spPr>
            <a:xfrm>
              <a:off x="3393560" y="2197621"/>
              <a:ext cx="147491" cy="0"/>
            </a:xfrm>
            <a:prstGeom prst="line">
              <a:avLst/>
            </a:prstGeom>
            <a:ln w="19050">
              <a:solidFill>
                <a:srgbClr val="12C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169167-5AC7-5749-9C6E-6F02250AA8E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778" y="2195361"/>
              <a:ext cx="147491" cy="0"/>
            </a:xfrm>
            <a:prstGeom prst="line">
              <a:avLst/>
            </a:prstGeom>
            <a:ln w="1905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4FF859-F860-594C-82AF-45880200F3DF}"/>
              </a:ext>
            </a:extLst>
          </p:cNvPr>
          <p:cNvGrpSpPr/>
          <p:nvPr/>
        </p:nvGrpSpPr>
        <p:grpSpPr>
          <a:xfrm>
            <a:off x="777847" y="403846"/>
            <a:ext cx="437940" cy="625314"/>
            <a:chOff x="2194561" y="663598"/>
            <a:chExt cx="437940" cy="62531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E00DFA-5D2B-CE4A-94C2-FDDE6DB20165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B92E06F-3276-884A-8658-5E865CABB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D32706-705A-764B-BAD2-7BCA487C6768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F0271-A633-2343-A7DD-A2CD2B3E64BF}"/>
              </a:ext>
            </a:extLst>
          </p:cNvPr>
          <p:cNvGrpSpPr/>
          <p:nvPr/>
        </p:nvGrpSpPr>
        <p:grpSpPr>
          <a:xfrm>
            <a:off x="787514" y="1056487"/>
            <a:ext cx="437940" cy="625314"/>
            <a:chOff x="2194561" y="663598"/>
            <a:chExt cx="437940" cy="62531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A9EBAB8-1BC5-854A-B031-DE08F957D4AD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F2C825C-3E2F-0B4A-A124-0184D554A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766305-0842-7949-B959-CFEB82F34500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20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7DB0D3-CDE0-1A44-9398-1F8D75DF216C}"/>
              </a:ext>
            </a:extLst>
          </p:cNvPr>
          <p:cNvGrpSpPr/>
          <p:nvPr/>
        </p:nvGrpSpPr>
        <p:grpSpPr>
          <a:xfrm>
            <a:off x="456566" y="1056487"/>
            <a:ext cx="437940" cy="625314"/>
            <a:chOff x="2194561" y="663598"/>
            <a:chExt cx="437940" cy="6253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6F73F02-AC68-3745-82C5-534445E612B4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A4D960-DB6F-AF4F-8EB5-4A7009A0E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12CBD2-2A5E-CA4C-B733-068EE45A4E36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001036-DECE-B249-82B6-B794C2A0F8CD}"/>
              </a:ext>
            </a:extLst>
          </p:cNvPr>
          <p:cNvGrpSpPr/>
          <p:nvPr/>
        </p:nvGrpSpPr>
        <p:grpSpPr>
          <a:xfrm>
            <a:off x="447429" y="403846"/>
            <a:ext cx="437940" cy="625314"/>
            <a:chOff x="2194561" y="663598"/>
            <a:chExt cx="437940" cy="62531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075D1F2-6240-B64E-AAD7-69B23AC9EBCF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2FAA3E1-3A09-CA41-BEB6-8D3A0742F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835D88-2358-8C4C-AD2A-AAA90BBF510E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41C6F3-3C5B-F3CD-3837-E3FAE67A53F8}"/>
              </a:ext>
            </a:extLst>
          </p:cNvPr>
          <p:cNvSpPr txBox="1"/>
          <p:nvPr/>
        </p:nvSpPr>
        <p:spPr>
          <a:xfrm>
            <a:off x="2902989" y="14164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D3C5-8C1E-0D30-F154-93F626FD35DA}"/>
              </a:ext>
            </a:extLst>
          </p:cNvPr>
          <p:cNvSpPr/>
          <p:nvPr/>
        </p:nvSpPr>
        <p:spPr>
          <a:xfrm>
            <a:off x="1280700" y="208058"/>
            <a:ext cx="4081604" cy="4595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747D1-C41D-744B-9B6D-30328B189B0D}"/>
              </a:ext>
            </a:extLst>
          </p:cNvPr>
          <p:cNvSpPr txBox="1"/>
          <p:nvPr/>
        </p:nvSpPr>
        <p:spPr>
          <a:xfrm>
            <a:off x="2793752" y="170434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54143-FFD9-932F-48B8-2729B2F22A20}"/>
              </a:ext>
            </a:extLst>
          </p:cNvPr>
          <p:cNvSpPr txBox="1"/>
          <p:nvPr/>
        </p:nvSpPr>
        <p:spPr>
          <a:xfrm>
            <a:off x="6052257" y="51870"/>
            <a:ext cx="23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E8DDBF0-E2CD-FF1A-8459-7F2DC04DC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779" y="236536"/>
            <a:ext cx="6218459" cy="150584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9C70DC4-8B23-9972-9233-69BED65C90C8}"/>
              </a:ext>
            </a:extLst>
          </p:cNvPr>
          <p:cNvSpPr txBox="1"/>
          <p:nvPr/>
        </p:nvSpPr>
        <p:spPr>
          <a:xfrm>
            <a:off x="6096000" y="1916447"/>
            <a:ext cx="23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9104E7-B12E-234A-A65C-1FD50111647A}"/>
              </a:ext>
            </a:extLst>
          </p:cNvPr>
          <p:cNvSpPr txBox="1"/>
          <p:nvPr/>
        </p:nvSpPr>
        <p:spPr>
          <a:xfrm>
            <a:off x="7231242" y="4576687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0.0009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risk ratio = 12.09</a:t>
            </a:r>
          </a:p>
        </p:txBody>
      </p:sp>
    </p:spTree>
    <p:extLst>
      <p:ext uri="{BB962C8B-B14F-4D97-AF65-F5344CB8AC3E}">
        <p14:creationId xmlns:p14="http://schemas.microsoft.com/office/powerpoint/2010/main" val="1547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F1B570-C7AF-ED76-673C-4440049A8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"/>
          <a:stretch/>
        </p:blipFill>
        <p:spPr bwMode="auto">
          <a:xfrm>
            <a:off x="-1" y="0"/>
            <a:ext cx="12625331" cy="61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FE2721C-F939-FB4D-ADF2-12F3D3737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" b="3572"/>
          <a:stretch/>
        </p:blipFill>
        <p:spPr>
          <a:xfrm>
            <a:off x="5984788" y="49427"/>
            <a:ext cx="6112475" cy="58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257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Wanamaker</cp:lastModifiedBy>
  <cp:revision>22</cp:revision>
  <dcterms:created xsi:type="dcterms:W3CDTF">2019-08-13T18:02:15Z</dcterms:created>
  <dcterms:modified xsi:type="dcterms:W3CDTF">2023-04-07T14:04:41Z</dcterms:modified>
</cp:coreProperties>
</file>