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7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A9"/>
    <a:srgbClr val="12C9E5"/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C54F5-0D7E-4A8C-8281-09B92D4C297B}" v="14" dt="2023-04-06T17:57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 showGuides="1">
      <p:cViewPr varScale="1">
        <p:scale>
          <a:sx n="87" d="100"/>
          <a:sy n="87" d="100"/>
        </p:scale>
        <p:origin x="498" y="96"/>
      </p:cViewPr>
      <p:guideLst>
        <p:guide orient="horz" pos="1128"/>
        <p:guide pos="7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Trigg" userId="cd0df884-05c1-481b-a1f7-883604879bba" providerId="ADAL" clId="{A6A2A601-E0F2-49C7-9339-691205876BEF}"/>
    <pc:docChg chg="undo custSel modSld">
      <pc:chgData name="Shelly Trigg" userId="cd0df884-05c1-481b-a1f7-883604879bba" providerId="ADAL" clId="{A6A2A601-E0F2-49C7-9339-691205876BEF}" dt="2022-09-30T17:13:37.619" v="236" actId="20577"/>
      <pc:docMkLst>
        <pc:docMk/>
      </pc:docMkLst>
      <pc:sldChg chg="addSp delSp modSp mod modTransition">
        <pc:chgData name="Shelly Trigg" userId="cd0df884-05c1-481b-a1f7-883604879bba" providerId="ADAL" clId="{A6A2A601-E0F2-49C7-9339-691205876BEF}" dt="2022-09-30T17:13:37.619" v="236" actId="20577"/>
        <pc:sldMkLst>
          <pc:docMk/>
          <pc:sldMk cId="1547926668" sldId="257"/>
        </pc:sldMkLst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" creationId="{4941C6F3-3C5B-F3CD-3837-E3FAE67A53F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" creationId="{2329694F-966E-CF63-2BD0-ABE831319195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6" creationId="{5E285094-2A55-1A4D-A22D-C0DCACFFA31B}"/>
          </ac:spMkLst>
        </pc:spChg>
        <pc:spChg chg="add mod">
          <ac:chgData name="Shelly Trigg" userId="cd0df884-05c1-481b-a1f7-883604879bba" providerId="ADAL" clId="{A6A2A601-E0F2-49C7-9339-691205876BEF}" dt="2022-09-30T16:50:34.818" v="128" actId="14100"/>
          <ac:spMkLst>
            <pc:docMk/>
            <pc:sldMk cId="1547926668" sldId="257"/>
            <ac:spMk id="11" creationId="{5F09D3C5-8C1E-0D30-F154-93F626FD35DA}"/>
          </ac:spMkLst>
        </pc:spChg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3" creationId="{41C747D1-C41D-744B-9B6D-30328B189B0D}"/>
          </ac:spMkLst>
        </pc:spChg>
        <pc:spChg chg="mod">
          <ac:chgData name="Shelly Trigg" userId="cd0df884-05c1-481b-a1f7-883604879bba" providerId="ADAL" clId="{A6A2A601-E0F2-49C7-9339-691205876BEF}" dt="2022-09-30T15:27:45.095" v="126" actId="20577"/>
          <ac:spMkLst>
            <pc:docMk/>
            <pc:sldMk cId="1547926668" sldId="257"/>
            <ac:spMk id="14" creationId="{04FD96B4-E991-9B46-BB9C-1EBF11F46A86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5" creationId="{DBB611D1-F5C5-8F4E-97BB-8B0C93FFFF0C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6" creationId="{F17FF4B7-4A33-1D42-B879-B5FA84ABE6A1}"/>
          </ac:spMkLst>
        </pc:spChg>
        <pc:spChg chg="add mod">
          <ac:chgData name="Shelly Trigg" userId="cd0df884-05c1-481b-a1f7-883604879bba" providerId="ADAL" clId="{A6A2A601-E0F2-49C7-9339-691205876BEF}" dt="2022-09-30T16:51:54.112" v="144" actId="20577"/>
          <ac:spMkLst>
            <pc:docMk/>
            <pc:sldMk cId="1547926668" sldId="257"/>
            <ac:spMk id="20" creationId="{94C54143-FFD9-932F-48B8-2729B2F22A20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3" creationId="{E04B1BA9-3ED3-8492-50BE-70F43AF9ABD8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24" creationId="{24D73C87-94CF-B647-76C1-ACEF5C6BD527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30" creationId="{103BFB77-BEC3-9FC1-83F3-87AFD7A7DB9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8" creationId="{3228D601-09BF-934A-9D70-EA4C53E0FDE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43" creationId="{EE18779F-369C-F84F-BDBB-C9CD4078A3D5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44" creationId="{E1464EB8-23E4-75F2-905E-DFCECB04BE6D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46" creationId="{ABDCAFDD-7F59-47DE-DCEA-42366431DB3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3" creationId="{D67BC6CA-4F7E-4382-0068-B9A03952EE78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56" creationId="{D414EE97-E013-6F56-1B45-DB2DA764FF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7" creationId="{BAE00DFA-5D2B-CE4A-94C2-FDDE6DB20165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8" creationId="{67D32706-705A-764B-BAD2-7BCA487C67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3" creationId="{8A9EBAB8-1BC5-854A-B031-DE08F957D4AD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4" creationId="{2F766305-0842-7949-B959-CFEB82F34500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7" creationId="{06F73F02-AC68-3745-82C5-534445E612B4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8" creationId="{CF12CBD2-2A5E-CA4C-B733-068EE45A4E36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1" creationId="{0075D1F2-6240-B64E-AAD7-69B23AC9EBCF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2" creationId="{B5835D88-2358-8C4C-AD2A-AAA90BBF510E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3" creationId="{C695FCB8-E364-AF49-3E43-1FDE571D223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5" creationId="{17337320-A54C-01C3-9B7F-3C0041389B34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7" creationId="{A8F47735-EF5F-5EA8-4AEB-9EDBB65D44B7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79" creationId="{77E32512-3571-81FC-86A8-2A0104A84AEA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1" creationId="{1B6EB4A3-DA1E-EFE5-42A9-61F6373EBA90}"/>
          </ac:spMkLst>
        </pc:spChg>
        <pc:spChg chg="mod">
          <ac:chgData name="Shelly Trigg" userId="cd0df884-05c1-481b-a1f7-883604879bba" providerId="ADAL" clId="{A6A2A601-E0F2-49C7-9339-691205876BEF}" dt="2022-09-30T16:50:50.905" v="132"/>
          <ac:spMkLst>
            <pc:docMk/>
            <pc:sldMk cId="1547926668" sldId="257"/>
            <ac:spMk id="83" creationId="{EFC0C505-E6BA-4279-C6DC-7527AEBBEF81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4" creationId="{B6074132-0E2B-AF92-F90B-92EFF925CCAD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5" creationId="{41C90866-7A2F-7852-B93B-07B12ECC5594}"/>
          </ac:spMkLst>
        </pc:spChg>
        <pc:spChg chg="add del mod">
          <ac:chgData name="Shelly Trigg" userId="cd0df884-05c1-481b-a1f7-883604879bba" providerId="ADAL" clId="{A6A2A601-E0F2-49C7-9339-691205876BEF}" dt="2022-09-30T16:50:52.062" v="133"/>
          <ac:spMkLst>
            <pc:docMk/>
            <pc:sldMk cId="1547926668" sldId="257"/>
            <ac:spMk id="86" creationId="{41B026B6-D8A0-4AB6-8E45-E0C992CEB1F4}"/>
          </ac:spMkLst>
        </pc:spChg>
        <pc:spChg chg="add mod">
          <ac:chgData name="Shelly Trigg" userId="cd0df884-05c1-481b-a1f7-883604879bba" providerId="ADAL" clId="{A6A2A601-E0F2-49C7-9339-691205876BEF}" dt="2022-09-30T16:51:56.976" v="146" actId="20577"/>
          <ac:spMkLst>
            <pc:docMk/>
            <pc:sldMk cId="1547926668" sldId="257"/>
            <ac:spMk id="88" creationId="{99C70DC4-8B23-9972-9233-69BED65C90C8}"/>
          </ac:spMkLst>
        </pc:spChg>
        <pc:spChg chg="add mod">
          <ac:chgData name="Shelly Trigg" userId="cd0df884-05c1-481b-a1f7-883604879bba" providerId="ADAL" clId="{A6A2A601-E0F2-49C7-9339-691205876BEF}" dt="2022-09-30T17:13:37.619" v="236" actId="20577"/>
          <ac:spMkLst>
            <pc:docMk/>
            <pc:sldMk cId="1547926668" sldId="257"/>
            <ac:spMk id="91" creationId="{9F9104E7-B12E-234A-A65C-1FD50111647A}"/>
          </ac:spMkLst>
        </pc:s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17" creationId="{42249313-D03D-7394-490F-01F31992C163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32" creationId="{970F637E-3023-8B43-A1F2-7557A0242BE9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45" creationId="{EEA4E600-92EE-46EB-DA54-A3CAAC24ABD5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51" creationId="{3D347063-4010-0345-9412-1B1ACA14A4F6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2" creationId="{5EFB7354-A59B-3BE9-FCD6-1F455F077F8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59" creationId="{0FBB5300-4848-FADD-2E96-4EB5B97C528B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0" creationId="{BC4FF859-F860-594C-82AF-45880200F3D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1" creationId="{B83F0271-A633-2343-A7DD-A2CD2B3E64B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5" creationId="{697DB0D3-CDE0-1A44-9398-1F8D75DF216C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9" creationId="{FC001036-DECE-B249-82B6-B794C2A0F8CD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76" creationId="{B0AA3F97-A642-7CBC-A5F2-8628D560E7B2}"/>
          </ac:grpSpMkLst>
        </pc:grpChg>
        <pc:grpChg chg="add del mod">
          <ac:chgData name="Shelly Trigg" userId="cd0df884-05c1-481b-a1f7-883604879bba" providerId="ADAL" clId="{A6A2A601-E0F2-49C7-9339-691205876BEF}" dt="2022-09-30T16:50:52.062" v="133"/>
          <ac:grpSpMkLst>
            <pc:docMk/>
            <pc:sldMk cId="1547926668" sldId="257"/>
            <ac:grpSpMk id="80" creationId="{A402D281-615F-2C3A-34D5-17F8C8CD07B2}"/>
          </ac:grpSpMkLst>
        </pc:grpChg>
        <pc:picChg chg="add del mod">
          <ac:chgData name="Shelly Trigg" userId="cd0df884-05c1-481b-a1f7-883604879bba" providerId="ADAL" clId="{A6A2A601-E0F2-49C7-9339-691205876BEF}" dt="2022-09-30T16:50:46.601" v="131" actId="478"/>
          <ac:picMkLst>
            <pc:docMk/>
            <pc:sldMk cId="1547926668" sldId="257"/>
            <ac:picMk id="2" creationId="{95F5C82B-5B32-3868-1B96-2F8471C583D6}"/>
          </ac:picMkLst>
        </pc:picChg>
        <pc:picChg chg="add del">
          <ac:chgData name="Shelly Trigg" userId="cd0df884-05c1-481b-a1f7-883604879bba" providerId="ADAL" clId="{A6A2A601-E0F2-49C7-9339-691205876BEF}" dt="2022-09-16T14:32:59.667" v="109" actId="478"/>
          <ac:picMkLst>
            <pc:docMk/>
            <pc:sldMk cId="1547926668" sldId="257"/>
            <ac:picMk id="5" creationId="{AC2E85C9-1C2C-BA1B-7D6F-ABB3DEFADF1B}"/>
          </ac:picMkLst>
        </pc:picChg>
        <pc:picChg chg="add del mod">
          <ac:chgData name="Shelly Trigg" userId="cd0df884-05c1-481b-a1f7-883604879bba" providerId="ADAL" clId="{A6A2A601-E0F2-49C7-9339-691205876BEF}" dt="2022-09-30T15:27:52.029" v="127" actId="478"/>
          <ac:picMkLst>
            <pc:docMk/>
            <pc:sldMk cId="1547926668" sldId="257"/>
            <ac:picMk id="18" creationId="{CB5FB7A3-E0E4-187E-6727-9F36CAEA03CA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55" creationId="{FC510D2E-203A-6914-4291-F091CC8E771B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4" creationId="{E2B56CDF-52EA-1264-B975-827AC0CADC7F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78" creationId="{18E2ACE0-7D56-3675-F471-B40402495409}"/>
          </ac:picMkLst>
        </pc:picChg>
        <pc:picChg chg="mod">
          <ac:chgData name="Shelly Trigg" userId="cd0df884-05c1-481b-a1f7-883604879bba" providerId="ADAL" clId="{A6A2A601-E0F2-49C7-9339-691205876BEF}" dt="2022-09-30T16:50:50.905" v="132"/>
          <ac:picMkLst>
            <pc:docMk/>
            <pc:sldMk cId="1547926668" sldId="257"/>
            <ac:picMk id="82" creationId="{2F192D1B-A0E0-A986-8DE8-A4111908263B}"/>
          </ac:picMkLst>
        </pc:picChg>
        <pc:picChg chg="add mod">
          <ac:chgData name="Shelly Trigg" userId="cd0df884-05c1-481b-a1f7-883604879bba" providerId="ADAL" clId="{A6A2A601-E0F2-49C7-9339-691205876BEF}" dt="2022-09-30T16:51:36.193" v="136" actId="1076"/>
          <ac:picMkLst>
            <pc:docMk/>
            <pc:sldMk cId="1547926668" sldId="257"/>
            <ac:picMk id="87" creationId="{1E8DDBF0-E2CD-FF1A-8459-7F2DC04DC536}"/>
          </ac:picMkLst>
        </pc:picChg>
        <pc:picChg chg="add mod ord">
          <ac:chgData name="Shelly Trigg" userId="cd0df884-05c1-481b-a1f7-883604879bba" providerId="ADAL" clId="{A6A2A601-E0F2-49C7-9339-691205876BEF}" dt="2022-09-30T17:02:41.419" v="153" actId="14100"/>
          <ac:picMkLst>
            <pc:docMk/>
            <pc:sldMk cId="1547926668" sldId="257"/>
            <ac:picMk id="90" creationId="{10D9A5E9-EEB5-8FAF-5417-DA55790244AA}"/>
          </ac:picMkLst>
        </pc:pic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5" creationId="{B6893DDB-1568-2ACA-70E1-AC38D48D7345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7" creationId="{D1ED1C76-221B-054B-AFB0-F6B81345DC14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8" creationId="{652BA5C1-0D3B-B944-AE39-3282EF13104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12" creationId="{F9747781-C4B9-1FCC-DC49-BCDE84F9ADE8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19" creationId="{45979F25-E483-484F-943B-F84ABED7972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1" creationId="{4EF5FAAD-D210-0F7B-8B57-0B191B4A5D5E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22" creationId="{BBD2D146-11A7-8AF3-F52B-0D85E443A6A6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5" creationId="{E861BC0C-079A-0E9F-EE01-C35E592FEE8E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6" creationId="{17241247-3751-16BB-C8C2-89D01BB3172D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7" creationId="{A967E90F-993F-4389-D1B4-022B4D7CEC59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8" creationId="{DE2445D2-5556-5B09-CFC9-09BE5A159585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29" creationId="{8F244FA8-E332-D76D-C40E-5DDF138938F2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1" creationId="{D781622A-94CA-B99D-DF94-2E4600C03B73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3" creationId="{6C390C92-932D-FF47-880D-8605BF047EB1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4" creationId="{BBFA2CE2-E7B4-8549-8237-8D06C75D8854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35" creationId="{4D4E0E74-B054-C42B-F519-1671B0B9C53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6" creationId="{3F04A79F-0011-774E-9F63-0E139BA598D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7" creationId="{775ECF31-DF0F-B246-893F-08E67F9C686D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9" creationId="{2F647116-D208-8E40-B85A-F9E7DF836ADA}"/>
          </ac:cxnSpMkLst>
        </pc:cxnChg>
        <pc:cxnChg chg="add del mod">
          <ac:chgData name="Shelly Trigg" userId="cd0df884-05c1-481b-a1f7-883604879bba" providerId="ADAL" clId="{A6A2A601-E0F2-49C7-9339-691205876BEF}" dt="2022-09-30T16:50:52.062" v="133"/>
          <ac:cxnSpMkLst>
            <pc:docMk/>
            <pc:sldMk cId="1547926668" sldId="257"/>
            <ac:cxnSpMk id="40" creationId="{8A886131-FA13-E095-953D-753E171874BA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1" creationId="{481FBA99-0D93-5C42-BDE7-86B4534D6712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2" creationId="{1E9AE8BB-547E-7B4B-BB0A-1885F83EDFFF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7" creationId="{1C29E765-BDE8-3360-3671-70DD478D704F}"/>
          </ac:cxnSpMkLst>
        </pc:cxnChg>
        <pc:cxnChg chg="mod">
          <ac:chgData name="Shelly Trigg" userId="cd0df884-05c1-481b-a1f7-883604879bba" providerId="ADAL" clId="{A6A2A601-E0F2-49C7-9339-691205876BEF}" dt="2022-09-16T14:27:50.095" v="65" actId="1038"/>
          <ac:cxnSpMkLst>
            <pc:docMk/>
            <pc:sldMk cId="1547926668" sldId="257"/>
            <ac:cxnSpMk id="48" creationId="{A648CEDB-8857-F643-92E1-B944023D86AC}"/>
          </ac:cxnSpMkLst>
        </pc:cxnChg>
        <pc:cxnChg chg="mod">
          <ac:chgData name="Shelly Trigg" userId="cd0df884-05c1-481b-a1f7-883604879bba" providerId="ADAL" clId="{A6A2A601-E0F2-49C7-9339-691205876BEF}" dt="2022-09-30T16:50:50.905" v="132"/>
          <ac:cxnSpMkLst>
            <pc:docMk/>
            <pc:sldMk cId="1547926668" sldId="257"/>
            <ac:cxnSpMk id="49" creationId="{E4883112-D995-FE52-E797-7F7A790DF732}"/>
          </ac:cxnSpMkLst>
        </pc:cxnChg>
        <pc:cxnChg chg="mod">
          <ac:chgData name="Shelly Trigg" userId="cd0df884-05c1-481b-a1f7-883604879bba" providerId="ADAL" clId="{A6A2A601-E0F2-49C7-9339-691205876BEF}" dt="2022-09-16T14:27:01.216" v="52" actId="14100"/>
          <ac:cxnSpMkLst>
            <pc:docMk/>
            <pc:sldMk cId="1547926668" sldId="257"/>
            <ac:cxnSpMk id="50" creationId="{A6169167-5AC7-5749-9C6E-6F02250AA8E5}"/>
          </ac:cxnSpMkLst>
        </pc:cxnChg>
      </pc:sldChg>
      <pc:sldChg chg="delSp mod">
        <pc:chgData name="Shelly Trigg" userId="cd0df884-05c1-481b-a1f7-883604879bba" providerId="ADAL" clId="{A6A2A601-E0F2-49C7-9339-691205876BEF}" dt="2022-09-16T14:28:28.269" v="77" actId="21"/>
        <pc:sldMkLst>
          <pc:docMk/>
          <pc:sldMk cId="3727590823" sldId="258"/>
        </pc:sldMkLst>
        <pc:spChg chg="del">
          <ac:chgData name="Shelly Trigg" userId="cd0df884-05c1-481b-a1f7-883604879bba" providerId="ADAL" clId="{A6A2A601-E0F2-49C7-9339-691205876BEF}" dt="2022-09-16T14:28:28.269" v="77" actId="21"/>
          <ac:spMkLst>
            <pc:docMk/>
            <pc:sldMk cId="3727590823" sldId="258"/>
            <ac:spMk id="2" creationId="{ED81C1CF-DB0D-584A-AC2D-65B5250021FD}"/>
          </ac:spMkLst>
        </pc:spChg>
        <pc:picChg chg="del">
          <ac:chgData name="Shelly Trigg" userId="cd0df884-05c1-481b-a1f7-883604879bba" providerId="ADAL" clId="{A6A2A601-E0F2-49C7-9339-691205876BEF}" dt="2022-09-16T14:28:21.766" v="76" actId="478"/>
          <ac:picMkLst>
            <pc:docMk/>
            <pc:sldMk cId="3727590823" sldId="258"/>
            <ac:picMk id="42" creationId="{E31BEF7D-DCA1-2746-9E0C-EC21C1073428}"/>
          </ac:picMkLst>
        </pc:picChg>
      </pc:sldChg>
    </pc:docChg>
  </pc:docChgLst>
  <pc:docChgLst>
    <pc:chgData name="Shelly Trigg" userId="cd0df884-05c1-481b-a1f7-883604879bba" providerId="ADAL" clId="{0F3B0580-BAF3-4688-9917-B85C6A34B497}"/>
    <pc:docChg chg="undo custSel modSld">
      <pc:chgData name="Shelly Trigg" userId="cd0df884-05c1-481b-a1f7-883604879bba" providerId="ADAL" clId="{0F3B0580-BAF3-4688-9917-B85C6A34B497}" dt="2022-10-28T16:09:08.081" v="34" actId="14100"/>
      <pc:docMkLst>
        <pc:docMk/>
      </pc:docMkLst>
      <pc:sldChg chg="addSp delSp modSp mod">
        <pc:chgData name="Shelly Trigg" userId="cd0df884-05c1-481b-a1f7-883604879bba" providerId="ADAL" clId="{0F3B0580-BAF3-4688-9917-B85C6A34B497}" dt="2022-10-28T16:09:08.081" v="34" actId="14100"/>
        <pc:sldMkLst>
          <pc:docMk/>
          <pc:sldMk cId="1547926668" sldId="257"/>
        </pc:sldMkLst>
        <pc:spChg chg="mod">
          <ac:chgData name="Shelly Trigg" userId="cd0df884-05c1-481b-a1f7-883604879bba" providerId="ADAL" clId="{0F3B0580-BAF3-4688-9917-B85C6A34B497}" dt="2022-10-28T16:02:44.655" v="11" actId="20577"/>
          <ac:spMkLst>
            <pc:docMk/>
            <pc:sldMk cId="1547926668" sldId="257"/>
            <ac:spMk id="91" creationId="{9F9104E7-B12E-234A-A65C-1FD50111647A}"/>
          </ac:spMkLst>
        </pc:spChg>
        <pc:picChg chg="add mod ord">
          <ac:chgData name="Shelly Trigg" userId="cd0df884-05c1-481b-a1f7-883604879bba" providerId="ADAL" clId="{0F3B0580-BAF3-4688-9917-B85C6A34B497}" dt="2022-10-28T16:09:08.081" v="34" actId="14100"/>
          <ac:picMkLst>
            <pc:docMk/>
            <pc:sldMk cId="1547926668" sldId="257"/>
            <ac:picMk id="4" creationId="{9180A50A-F928-83C6-FF1E-E7DC00BC63B4}"/>
          </ac:picMkLst>
        </pc:picChg>
        <pc:picChg chg="add del mod">
          <ac:chgData name="Shelly Trigg" userId="cd0df884-05c1-481b-a1f7-883604879bba" providerId="ADAL" clId="{0F3B0580-BAF3-4688-9917-B85C6A34B497}" dt="2022-10-28T16:08:25.689" v="21" actId="478"/>
          <ac:picMkLst>
            <pc:docMk/>
            <pc:sldMk cId="1547926668" sldId="257"/>
            <ac:picMk id="90" creationId="{10D9A5E9-EEB5-8FAF-5417-DA55790244AA}"/>
          </ac:picMkLst>
        </pc:picChg>
      </pc:sldChg>
    </pc:docChg>
  </pc:docChgLst>
  <pc:docChgLst>
    <pc:chgData name="Shelly Wanamaker" userId="cd0df884-05c1-481b-a1f7-883604879bba" providerId="ADAL" clId="{B8BC54F5-0D7E-4A8C-8281-09B92D4C297B}"/>
    <pc:docChg chg="custSel modSld">
      <pc:chgData name="Shelly Wanamaker" userId="cd0df884-05c1-481b-a1f7-883604879bba" providerId="ADAL" clId="{B8BC54F5-0D7E-4A8C-8281-09B92D4C297B}" dt="2023-04-06T17:57:00.630" v="31" actId="732"/>
      <pc:docMkLst>
        <pc:docMk/>
      </pc:docMkLst>
      <pc:sldChg chg="addSp delSp modSp mod">
        <pc:chgData name="Shelly Wanamaker" userId="cd0df884-05c1-481b-a1f7-883604879bba" providerId="ADAL" clId="{B8BC54F5-0D7E-4A8C-8281-09B92D4C297B}" dt="2023-04-06T17:57:00.630" v="31" actId="732"/>
        <pc:sldMkLst>
          <pc:docMk/>
          <pc:sldMk cId="3727590823" sldId="258"/>
        </pc:sldMkLst>
        <pc:picChg chg="add del mod">
          <ac:chgData name="Shelly Wanamaker" userId="cd0df884-05c1-481b-a1f7-883604879bba" providerId="ADAL" clId="{B8BC54F5-0D7E-4A8C-8281-09B92D4C297B}" dt="2023-04-06T17:52:04.329" v="9" actId="478"/>
          <ac:picMkLst>
            <pc:docMk/>
            <pc:sldMk cId="3727590823" sldId="258"/>
            <ac:picMk id="3" creationId="{A1082D72-F7DB-0D3E-06FF-9CC7AF91E0FB}"/>
          </ac:picMkLst>
        </pc:picChg>
        <pc:picChg chg="add mod modCrop">
          <ac:chgData name="Shelly Wanamaker" userId="cd0df884-05c1-481b-a1f7-883604879bba" providerId="ADAL" clId="{B8BC54F5-0D7E-4A8C-8281-09B92D4C297B}" dt="2023-04-06T17:56:26.920" v="28" actId="732"/>
          <ac:picMkLst>
            <pc:docMk/>
            <pc:sldMk cId="3727590823" sldId="258"/>
            <ac:picMk id="5" creationId="{3FE2721C-F939-FB4D-ADF2-12F3D3737EF1}"/>
          </ac:picMkLst>
        </pc:picChg>
        <pc:picChg chg="add mod">
          <ac:chgData name="Shelly Wanamaker" userId="cd0df884-05c1-481b-a1f7-883604879bba" providerId="ADAL" clId="{B8BC54F5-0D7E-4A8C-8281-09B92D4C297B}" dt="2023-04-06T17:57:00.630" v="31" actId="732"/>
          <ac:picMkLst>
            <pc:docMk/>
            <pc:sldMk cId="3727590823" sldId="258"/>
            <ac:picMk id="1026" creationId="{03F1B570-C7AF-ED76-673C-4440049A8A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waterfall chart&#10;&#10;Description automatically generated">
            <a:extLst>
              <a:ext uri="{FF2B5EF4-FFF2-40B4-BE49-F238E27FC236}">
                <a16:creationId xmlns:a16="http://schemas.microsoft.com/office/drawing/2014/main" id="{9180A50A-F928-83C6-FF1E-E7DC00BC6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6" y="1946949"/>
            <a:ext cx="5652078" cy="37680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85094-2A55-1A4D-A22D-C0DCACFFA31B}"/>
              </a:ext>
            </a:extLst>
          </p:cNvPr>
          <p:cNvSpPr txBox="1"/>
          <p:nvPr/>
        </p:nvSpPr>
        <p:spPr>
          <a:xfrm>
            <a:off x="1218204" y="1230431"/>
            <a:ext cx="26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D1C76-221B-054B-AFB0-F6B81345DC14}"/>
              </a:ext>
            </a:extLst>
          </p:cNvPr>
          <p:cNvCxnSpPr>
            <a:cxnSpLocks/>
          </p:cNvCxnSpPr>
          <p:nvPr/>
        </p:nvCxnSpPr>
        <p:spPr>
          <a:xfrm flipV="1">
            <a:off x="1347424" y="1167215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BA5C1-0D3B-B944-AE39-3282EF131042}"/>
              </a:ext>
            </a:extLst>
          </p:cNvPr>
          <p:cNvCxnSpPr>
            <a:cxnSpLocks/>
          </p:cNvCxnSpPr>
          <p:nvPr/>
        </p:nvCxnSpPr>
        <p:spPr>
          <a:xfrm>
            <a:off x="1849761" y="1167215"/>
            <a:ext cx="3972907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637E-3023-8B43-A1F2-7557A0242BE9}"/>
              </a:ext>
            </a:extLst>
          </p:cNvPr>
          <p:cNvGrpSpPr/>
          <p:nvPr/>
        </p:nvGrpSpPr>
        <p:grpSpPr>
          <a:xfrm>
            <a:off x="1362179" y="915494"/>
            <a:ext cx="4460489" cy="1088"/>
            <a:chOff x="3702024" y="1010261"/>
            <a:chExt cx="4460489" cy="1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F59B37-D8E6-8D4D-81F9-B9A1B9E1AAD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68" y="1011349"/>
              <a:ext cx="3916345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112EF-212F-C94F-BC30-6425EB0EA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024" y="1010261"/>
              <a:ext cx="548640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B611D1-F5C5-8F4E-97BB-8B0C93FFFF0C}"/>
              </a:ext>
            </a:extLst>
          </p:cNvPr>
          <p:cNvSpPr txBox="1"/>
          <p:nvPr/>
        </p:nvSpPr>
        <p:spPr>
          <a:xfrm>
            <a:off x="5038878" y="1230431"/>
            <a:ext cx="58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F4B7-4A33-1D42-B879-B5FA84ABE6A1}"/>
              </a:ext>
            </a:extLst>
          </p:cNvPr>
          <p:cNvSpPr txBox="1"/>
          <p:nvPr/>
        </p:nvSpPr>
        <p:spPr>
          <a:xfrm>
            <a:off x="3850871" y="1230431"/>
            <a:ext cx="54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979F25-E483-484F-943B-F84ABED7972F}"/>
              </a:ext>
            </a:extLst>
          </p:cNvPr>
          <p:cNvCxnSpPr>
            <a:cxnSpLocks/>
          </p:cNvCxnSpPr>
          <p:nvPr/>
        </p:nvCxnSpPr>
        <p:spPr>
          <a:xfrm flipV="1">
            <a:off x="1359467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90C92-932D-FF47-880D-8605BF047EB1}"/>
              </a:ext>
            </a:extLst>
          </p:cNvPr>
          <p:cNvCxnSpPr>
            <a:cxnSpLocks/>
          </p:cNvCxnSpPr>
          <p:nvPr/>
        </p:nvCxnSpPr>
        <p:spPr>
          <a:xfrm flipV="1">
            <a:off x="4052781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A2CE2-E7B4-8549-8237-8D06C75D8854}"/>
              </a:ext>
            </a:extLst>
          </p:cNvPr>
          <p:cNvCxnSpPr>
            <a:cxnSpLocks/>
          </p:cNvCxnSpPr>
          <p:nvPr/>
        </p:nvCxnSpPr>
        <p:spPr>
          <a:xfrm flipV="1">
            <a:off x="5228308" y="914637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4A79F-0011-774E-9F63-0E139BA598D0}"/>
              </a:ext>
            </a:extLst>
          </p:cNvPr>
          <p:cNvCxnSpPr>
            <a:cxnSpLocks/>
          </p:cNvCxnSpPr>
          <p:nvPr/>
        </p:nvCxnSpPr>
        <p:spPr>
          <a:xfrm flipV="1">
            <a:off x="5826580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ECF31-DF0F-B246-893F-08E67F9C686D}"/>
              </a:ext>
            </a:extLst>
          </p:cNvPr>
          <p:cNvCxnSpPr>
            <a:cxnSpLocks/>
          </p:cNvCxnSpPr>
          <p:nvPr/>
        </p:nvCxnSpPr>
        <p:spPr>
          <a:xfrm flipV="1">
            <a:off x="5232692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28D601-09BF-934A-9D70-EA4C53E0FDEB}"/>
              </a:ext>
            </a:extLst>
          </p:cNvPr>
          <p:cNvSpPr txBox="1"/>
          <p:nvPr/>
        </p:nvSpPr>
        <p:spPr>
          <a:xfrm>
            <a:off x="5603038" y="1230431"/>
            <a:ext cx="6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47116-D208-8E40-B85A-F9E7DF836ADA}"/>
              </a:ext>
            </a:extLst>
          </p:cNvPr>
          <p:cNvCxnSpPr>
            <a:cxnSpLocks/>
          </p:cNvCxnSpPr>
          <p:nvPr/>
        </p:nvCxnSpPr>
        <p:spPr>
          <a:xfrm>
            <a:off x="299660" y="1167215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1FBA99-0D93-5C42-BDE7-86B4534D6712}"/>
              </a:ext>
            </a:extLst>
          </p:cNvPr>
          <p:cNvCxnSpPr>
            <a:cxnSpLocks/>
          </p:cNvCxnSpPr>
          <p:nvPr/>
        </p:nvCxnSpPr>
        <p:spPr>
          <a:xfrm>
            <a:off x="304546" y="917470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AE8BB-547E-7B4B-BB0A-1885F83EDFFF}"/>
              </a:ext>
            </a:extLst>
          </p:cNvPr>
          <p:cNvCxnSpPr>
            <a:cxnSpLocks/>
          </p:cNvCxnSpPr>
          <p:nvPr/>
        </p:nvCxnSpPr>
        <p:spPr>
          <a:xfrm flipV="1">
            <a:off x="302265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8779F-369C-F84F-BDBB-C9CD4078A3D5}"/>
              </a:ext>
            </a:extLst>
          </p:cNvPr>
          <p:cNvSpPr txBox="1"/>
          <p:nvPr/>
        </p:nvSpPr>
        <p:spPr>
          <a:xfrm>
            <a:off x="51202" y="1230431"/>
            <a:ext cx="5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47063-4010-0345-9412-1B1ACA14A4F6}"/>
              </a:ext>
            </a:extLst>
          </p:cNvPr>
          <p:cNvGrpSpPr/>
          <p:nvPr/>
        </p:nvGrpSpPr>
        <p:grpSpPr>
          <a:xfrm>
            <a:off x="1529469" y="464894"/>
            <a:ext cx="3910664" cy="261610"/>
            <a:chOff x="3393560" y="2046521"/>
            <a:chExt cx="3153921" cy="2616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D96B4-E991-9B46-BB9C-1EBF11F46A86}"/>
                </a:ext>
              </a:extLst>
            </p:cNvPr>
            <p:cNvSpPr txBox="1"/>
            <p:nvPr/>
          </p:nvSpPr>
          <p:spPr>
            <a:xfrm>
              <a:off x="3504379" y="2046521"/>
              <a:ext cx="3043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ambient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(839 µatm)             high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(5430 µatm)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48CEDB-8857-F643-92E1-B944023D86AC}"/>
                </a:ext>
              </a:extLst>
            </p:cNvPr>
            <p:cNvCxnSpPr>
              <a:cxnSpLocks/>
            </p:cNvCxnSpPr>
            <p:nvPr/>
          </p:nvCxnSpPr>
          <p:spPr>
            <a:xfrm>
              <a:off x="3393560" y="2197621"/>
              <a:ext cx="147491" cy="0"/>
            </a:xfrm>
            <a:prstGeom prst="line">
              <a:avLst/>
            </a:prstGeom>
            <a:ln w="19050">
              <a:solidFill>
                <a:srgbClr val="12C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169167-5AC7-5749-9C6E-6F02250AA8E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78" y="2195361"/>
              <a:ext cx="147491" cy="0"/>
            </a:xfrm>
            <a:prstGeom prst="line">
              <a:avLst/>
            </a:prstGeom>
            <a:ln w="1905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4FF859-F860-594C-82AF-45880200F3DF}"/>
              </a:ext>
            </a:extLst>
          </p:cNvPr>
          <p:cNvGrpSpPr/>
          <p:nvPr/>
        </p:nvGrpSpPr>
        <p:grpSpPr>
          <a:xfrm>
            <a:off x="777847" y="403846"/>
            <a:ext cx="437940" cy="625314"/>
            <a:chOff x="2194561" y="663598"/>
            <a:chExt cx="437940" cy="62531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E00DFA-5D2B-CE4A-94C2-FDDE6DB20165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B92E06F-3276-884A-8658-5E865CABB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D32706-705A-764B-BAD2-7BCA487C6768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F0271-A633-2343-A7DD-A2CD2B3E64BF}"/>
              </a:ext>
            </a:extLst>
          </p:cNvPr>
          <p:cNvGrpSpPr/>
          <p:nvPr/>
        </p:nvGrpSpPr>
        <p:grpSpPr>
          <a:xfrm>
            <a:off x="787514" y="1056487"/>
            <a:ext cx="437940" cy="625314"/>
            <a:chOff x="2194561" y="663598"/>
            <a:chExt cx="437940" cy="62531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9EBAB8-1BC5-854A-B031-DE08F957D4AD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2C825C-3E2F-0B4A-A124-0184D554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766305-0842-7949-B959-CFEB82F34500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7DB0D3-CDE0-1A44-9398-1F8D75DF216C}"/>
              </a:ext>
            </a:extLst>
          </p:cNvPr>
          <p:cNvGrpSpPr/>
          <p:nvPr/>
        </p:nvGrpSpPr>
        <p:grpSpPr>
          <a:xfrm>
            <a:off x="456566" y="1056487"/>
            <a:ext cx="437940" cy="625314"/>
            <a:chOff x="2194561" y="663598"/>
            <a:chExt cx="437940" cy="6253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F73F02-AC68-3745-82C5-534445E612B4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A4D960-DB6F-AF4F-8EB5-4A7009A0E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CBD2-2A5E-CA4C-B733-068EE45A4E36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01036-DECE-B249-82B6-B794C2A0F8CD}"/>
              </a:ext>
            </a:extLst>
          </p:cNvPr>
          <p:cNvGrpSpPr/>
          <p:nvPr/>
        </p:nvGrpSpPr>
        <p:grpSpPr>
          <a:xfrm>
            <a:off x="447429" y="403846"/>
            <a:ext cx="437940" cy="625314"/>
            <a:chOff x="2194561" y="663598"/>
            <a:chExt cx="437940" cy="62531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075D1F2-6240-B64E-AAD7-69B23AC9EBCF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2FAA3E1-3A09-CA41-BEB6-8D3A0742F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35D88-2358-8C4C-AD2A-AAA90BBF510E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41C6F3-3C5B-F3CD-3837-E3FAE67A53F8}"/>
              </a:ext>
            </a:extLst>
          </p:cNvPr>
          <p:cNvSpPr txBox="1"/>
          <p:nvPr/>
        </p:nvSpPr>
        <p:spPr>
          <a:xfrm>
            <a:off x="2902989" y="14164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D3C5-8C1E-0D30-F154-93F626FD35DA}"/>
              </a:ext>
            </a:extLst>
          </p:cNvPr>
          <p:cNvSpPr/>
          <p:nvPr/>
        </p:nvSpPr>
        <p:spPr>
          <a:xfrm>
            <a:off x="1479006" y="285177"/>
            <a:ext cx="3916343" cy="459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747D1-C41D-744B-9B6D-30328B189B0D}"/>
              </a:ext>
            </a:extLst>
          </p:cNvPr>
          <p:cNvSpPr txBox="1"/>
          <p:nvPr/>
        </p:nvSpPr>
        <p:spPr>
          <a:xfrm>
            <a:off x="2859854" y="23653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54143-FFD9-932F-48B8-2729B2F22A20}"/>
              </a:ext>
            </a:extLst>
          </p:cNvPr>
          <p:cNvSpPr txBox="1"/>
          <p:nvPr/>
        </p:nvSpPr>
        <p:spPr>
          <a:xfrm>
            <a:off x="6052257" y="51870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E8DDBF0-E2CD-FF1A-8459-7F2DC04DC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3779" y="236536"/>
            <a:ext cx="6218459" cy="1505843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99C70DC4-8B23-9972-9233-69BED65C90C8}"/>
              </a:ext>
            </a:extLst>
          </p:cNvPr>
          <p:cNvSpPr txBox="1"/>
          <p:nvPr/>
        </p:nvSpPr>
        <p:spPr>
          <a:xfrm>
            <a:off x="6096000" y="1916447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F9104E7-B12E-234A-A65C-1FD50111647A}"/>
              </a:ext>
            </a:extLst>
          </p:cNvPr>
          <p:cNvSpPr txBox="1"/>
          <p:nvPr/>
        </p:nvSpPr>
        <p:spPr>
          <a:xfrm>
            <a:off x="7231242" y="4576687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= 0.0009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risk ratio = 12.09</a:t>
            </a:r>
          </a:p>
        </p:txBody>
      </p:sp>
    </p:spTree>
    <p:extLst>
      <p:ext uri="{BB962C8B-B14F-4D97-AF65-F5344CB8AC3E}">
        <p14:creationId xmlns:p14="http://schemas.microsoft.com/office/powerpoint/2010/main" val="154792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1B570-C7AF-ED76-673C-4440049A8A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7"/>
          <a:stretch/>
        </p:blipFill>
        <p:spPr bwMode="auto">
          <a:xfrm>
            <a:off x="-1" y="0"/>
            <a:ext cx="12625331" cy="612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FE2721C-F939-FB4D-ADF2-12F3D3737E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8" b="3572"/>
          <a:stretch/>
        </p:blipFill>
        <p:spPr>
          <a:xfrm>
            <a:off x="5984788" y="49427"/>
            <a:ext cx="6112475" cy="584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257</Words>
  <Application>Microsoft Office PowerPoint</Application>
  <PresentationFormat>Widescreen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Wanamaker</cp:lastModifiedBy>
  <cp:revision>22</cp:revision>
  <dcterms:created xsi:type="dcterms:W3CDTF">2019-08-13T18:02:15Z</dcterms:created>
  <dcterms:modified xsi:type="dcterms:W3CDTF">2023-04-06T17:57:03Z</dcterms:modified>
</cp:coreProperties>
</file>