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A48F-A90B-436C-AFCD-02FF948C004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42C-7F91-417E-87BA-064E28DB8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1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A48F-A90B-436C-AFCD-02FF948C004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42C-7F91-417E-87BA-064E28DB8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48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A48F-A90B-436C-AFCD-02FF948C004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42C-7F91-417E-87BA-064E28DB8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5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A48F-A90B-436C-AFCD-02FF948C004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42C-7F91-417E-87BA-064E28DB8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0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A48F-A90B-436C-AFCD-02FF948C004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42C-7F91-417E-87BA-064E28DB8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2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A48F-A90B-436C-AFCD-02FF948C004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42C-7F91-417E-87BA-064E28DB8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86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A48F-A90B-436C-AFCD-02FF948C004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42C-7F91-417E-87BA-064E28DB8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71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A48F-A90B-436C-AFCD-02FF948C004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42C-7F91-417E-87BA-064E28DB8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6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A48F-A90B-436C-AFCD-02FF948C004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42C-7F91-417E-87BA-064E28DB8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A48F-A90B-436C-AFCD-02FF948C004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42C-7F91-417E-87BA-064E28DB8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7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A48F-A90B-436C-AFCD-02FF948C004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42C-7F91-417E-87BA-064E28DB8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A48F-A90B-436C-AFCD-02FF948C004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142C-7F91-417E-87BA-064E28DB8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9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Hierarchical </a:t>
            </a:r>
            <a:br>
              <a:rPr lang="en-US" altLang="zh-CN" dirty="0" smtClean="0"/>
            </a:br>
            <a:r>
              <a:rPr lang="en-US" altLang="zh-CN" dirty="0" smtClean="0"/>
              <a:t>Large Graph Layout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6082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/>
              <a:t>Liwenhan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Xie</a:t>
            </a:r>
            <a:endParaRPr lang="en-US" altLang="zh-CN" sz="3200" dirty="0" smtClean="0"/>
          </a:p>
          <a:p>
            <a:r>
              <a:rPr lang="en-US" altLang="zh-CN" sz="3200" dirty="0" smtClean="0"/>
              <a:t>2018.01.17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435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246683" y="2704405"/>
            <a:ext cx="9676831" cy="932459"/>
            <a:chOff x="677723" y="2226885"/>
            <a:chExt cx="9676831" cy="932459"/>
          </a:xfrm>
        </p:grpSpPr>
        <p:grpSp>
          <p:nvGrpSpPr>
            <p:cNvPr id="11" name="组合 10"/>
            <p:cNvGrpSpPr/>
            <p:nvPr/>
          </p:nvGrpSpPr>
          <p:grpSpPr>
            <a:xfrm>
              <a:off x="677723" y="2226885"/>
              <a:ext cx="6832189" cy="932459"/>
              <a:chOff x="2627707" y="3375135"/>
              <a:chExt cx="6660994" cy="9233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627707" y="3375135"/>
                <a:ext cx="6660994" cy="923330"/>
                <a:chOff x="1123720" y="1688036"/>
                <a:chExt cx="6660994" cy="923330"/>
              </a:xfrm>
            </p:grpSpPr>
            <p:sp>
              <p:nvSpPr>
                <p:cNvPr id="3" name="文本框 2"/>
                <p:cNvSpPr txBox="1"/>
                <p:nvPr/>
              </p:nvSpPr>
              <p:spPr>
                <a:xfrm>
                  <a:off x="1123720" y="1965035"/>
                  <a:ext cx="1073621" cy="369332"/>
                </a:xfrm>
                <a:prstGeom prst="rect">
                  <a:avLst/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Graph</a:t>
                  </a:r>
                  <a:endParaRPr lang="zh-CN" altLang="en-US" dirty="0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3477924" y="1688036"/>
                  <a:ext cx="1541707" cy="923330"/>
                </a:xfrm>
                <a:prstGeom prst="rect">
                  <a:avLst/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Raw Layout </a:t>
                  </a:r>
                </a:p>
                <a:p>
                  <a:pPr algn="ctr"/>
                  <a:r>
                    <a:rPr lang="en-US" altLang="zh-CN" dirty="0" smtClean="0"/>
                    <a:t>Of Selected Nodes</a:t>
                  </a:r>
                </a:p>
              </p:txBody>
            </p:sp>
            <p:cxnSp>
              <p:nvCxnSpPr>
                <p:cNvPr id="5" name="直接箭头连接符 4"/>
                <p:cNvCxnSpPr>
                  <a:stCxn id="3" idx="3"/>
                  <a:endCxn id="4" idx="1"/>
                </p:cNvCxnSpPr>
                <p:nvPr/>
              </p:nvCxnSpPr>
              <p:spPr>
                <a:xfrm>
                  <a:off x="2197341" y="2149701"/>
                  <a:ext cx="1280583" cy="0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6" name="文本框 5"/>
                <p:cNvSpPr txBox="1"/>
                <p:nvPr/>
              </p:nvSpPr>
              <p:spPr>
                <a:xfrm>
                  <a:off x="6291933" y="1956766"/>
                  <a:ext cx="1492781" cy="393619"/>
                </a:xfrm>
                <a:prstGeom prst="rect">
                  <a:avLst/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Coarse Graph</a:t>
                  </a:r>
                  <a:endParaRPr lang="zh-CN" altLang="en-US" dirty="0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2355382" y="1794103"/>
                  <a:ext cx="11714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selection</a:t>
                  </a:r>
                  <a:endParaRPr lang="zh-CN" altLang="en-US" dirty="0"/>
                </a:p>
              </p:txBody>
            </p:sp>
            <p:cxnSp>
              <p:nvCxnSpPr>
                <p:cNvPr id="8" name="直接箭头连接符 7"/>
                <p:cNvCxnSpPr/>
                <p:nvPr/>
              </p:nvCxnSpPr>
              <p:spPr>
                <a:xfrm>
                  <a:off x="5019631" y="2149701"/>
                  <a:ext cx="1280583" cy="0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9" name="文本框 8"/>
                <p:cNvSpPr txBox="1"/>
                <p:nvPr/>
              </p:nvSpPr>
              <p:spPr>
                <a:xfrm>
                  <a:off x="5029759" y="1781440"/>
                  <a:ext cx="1266288" cy="393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refinement</a:t>
                  </a:r>
                  <a:endParaRPr lang="zh-CN" altLang="en-US" dirty="0"/>
                </a:p>
              </p:txBody>
            </p:sp>
          </p:grpSp>
          <p:sp>
            <p:nvSpPr>
              <p:cNvPr id="10" name="文本框 9"/>
              <p:cNvSpPr txBox="1"/>
              <p:nvPr/>
            </p:nvSpPr>
            <p:spPr>
              <a:xfrm>
                <a:off x="6436899" y="3807506"/>
                <a:ext cx="1454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neighbors</a:t>
                </a:r>
                <a:endParaRPr lang="zh-CN" altLang="en-US" dirty="0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8823407" y="2508448"/>
              <a:ext cx="1531147" cy="36933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>
              <a:outerShdw blurRad="63500" sx="102000" sy="102000" algn="ctr" rotWithShape="0">
                <a:schemeClr val="tx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Final Layout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7509912" y="2693114"/>
              <a:ext cx="1313495" cy="0"/>
            </a:xfrm>
            <a:prstGeom prst="straightConnector1">
              <a:avLst/>
            </a:prstGeom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7491621" y="2352426"/>
              <a:ext cx="1298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adjustment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62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Hierarchical  Large Graph Layout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 Large Graph Layout</dc:title>
  <dc:creator>ShellyWhen</dc:creator>
  <cp:lastModifiedBy>ShellyWhen</cp:lastModifiedBy>
  <cp:revision>4</cp:revision>
  <dcterms:created xsi:type="dcterms:W3CDTF">2018-01-17T10:06:32Z</dcterms:created>
  <dcterms:modified xsi:type="dcterms:W3CDTF">2018-01-17T10:44:48Z</dcterms:modified>
</cp:coreProperties>
</file>