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9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3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0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E696-2632-4C3F-97A0-31FA4027C76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5E1C-6FB0-4A89-9F76-F31E13CF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1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324324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93755"/>
              </p:ext>
            </p:extLst>
          </p:nvPr>
        </p:nvGraphicFramePr>
        <p:xfrm>
          <a:off x="4343400" y="3509963"/>
          <a:ext cx="629443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包装程序外壳对象" showAsIcon="1" r:id="rId3" imgW="6294960" imgH="453960" progId="Package">
                  <p:embed/>
                </p:oleObj>
              </mc:Choice>
              <mc:Fallback>
                <p:oleObj name="包装程序外壳对象" showAsIcon="1" r:id="rId3" imgW="6294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3509963"/>
                        <a:ext cx="6294438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76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程序包</vt:lpstr>
      <vt:lpstr>324324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2018-09-22T09:11:17Z</dcterms:created>
  <dcterms:modified xsi:type="dcterms:W3CDTF">2018-09-22T09:41:48Z</dcterms:modified>
</cp:coreProperties>
</file>