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7292C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angularjs.org/api/ngResource" TargetMode="External"/><Relationship Id="rId4" Type="http://schemas.openxmlformats.org/officeDocument/2006/relationships/hyperlink" Target="https://angular-ui.github.io/bootstrap/" TargetMode="External"/><Relationship Id="rId5" Type="http://schemas.openxmlformats.org/officeDocument/2006/relationships/hyperlink" Target="http://angular-ui.github.io/ui-router/site/#/api/ui.rout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ompassinhand.com/2013/10/26/understanding-js-mvc-frameworks/" TargetMode="External"/><Relationship Id="rId4" Type="http://schemas.openxmlformats.org/officeDocument/2006/relationships/hyperlink" Target="http://todomvc.com" TargetMode="External"/><Relationship Id="rId5" Type="http://schemas.openxmlformats.org/officeDocument/2006/relationships/hyperlink" Target="http://www.funnyant.com/choosing-javascript-mvc-framework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i9MHigUZKEM" TargetMode="External"/><Relationship Id="rId4" Type="http://schemas.openxmlformats.org/officeDocument/2006/relationships/hyperlink" Target="https://docs.angularjs.org/tutorial" TargetMode="External"/><Relationship Id="rId5" Type="http://schemas.openxmlformats.org/officeDocument/2006/relationships/hyperlink" Target="https://www.youtube.com/watch?v=TRrL5j3MIvo&amp;feature=youtu.be" TargetMode="External"/><Relationship Id="rId6" Type="http://schemas.openxmlformats.org/officeDocument/2006/relationships/hyperlink" Target="https://egghead.io/" TargetMode="External"/><Relationship Id="rId7" Type="http://schemas.openxmlformats.org/officeDocument/2006/relationships/hyperlink" Target="https://www.airpair.com/angularjs/posts/angularjs-tutoria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angularjs.org/api" TargetMode="External"/><Relationship Id="rId4" Type="http://schemas.openxmlformats.org/officeDocument/2006/relationships/hyperlink" Target="https://github.com/jmcunningham/AngularJS-Learning" TargetMode="External"/><Relationship Id="rId5" Type="http://schemas.openxmlformats.org/officeDocument/2006/relationships/hyperlink" Target="http://www.cheatography.com/proloser/cheat-sheets/angularj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20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10" Type="http://schemas.openxmlformats.org/officeDocument/2006/relationships/image" Target="../media/image08.png"/><Relationship Id="rId9" Type="http://schemas.openxmlformats.org/officeDocument/2006/relationships/image" Target="../media/image11.png"/><Relationship Id="rId5" Type="http://schemas.openxmlformats.org/officeDocument/2006/relationships/image" Target="../media/image05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2545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Intro to AngularJS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2839800" y="2937950"/>
            <a:ext cx="346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EFEFEF"/>
                </a:solidFill>
              </a:rPr>
              <a:t>Sam Helman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EFEFEF"/>
                </a:solidFill>
              </a:rPr>
              <a:t>Software Engineer, MongoDB Inc.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Loading data server-side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78" y="3009600"/>
            <a:ext cx="4748307" cy="9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12800"/>
            <a:ext cx="4442699" cy="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Services (write your own)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8975"/>
            <a:ext cx="7392499" cy="26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Useful Libraries / Modules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ngResource</a:t>
            </a:r>
          </a:p>
          <a:p>
            <a:pPr indent="-381000" lvl="1" marL="914400" rtl="0">
              <a:spcBef>
                <a:spcPts val="0"/>
              </a:spcBef>
              <a:buClr>
                <a:srgbClr val="EFEFE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EFEFEF"/>
                </a:solidFill>
              </a:rPr>
              <a:t>module for creating RESTful models</a:t>
            </a:r>
          </a:p>
          <a:p>
            <a:pPr indent="-4191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ui-bootstrap</a:t>
            </a:r>
          </a:p>
          <a:p>
            <a:pPr indent="-381000" lvl="1" marL="914400" rtl="0">
              <a:spcBef>
                <a:spcPts val="0"/>
              </a:spcBef>
              <a:buClr>
                <a:srgbClr val="EFEFE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EFEFEF"/>
                </a:solidFill>
              </a:rPr>
              <a:t>angularjs-compatible bootstrap components</a:t>
            </a:r>
          </a:p>
          <a:p>
            <a:pPr indent="-4191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ui-router</a:t>
            </a:r>
          </a:p>
          <a:p>
            <a:pPr indent="-381000" lvl="1" marL="914400" rtl="0">
              <a:spcBef>
                <a:spcPts val="0"/>
              </a:spcBef>
              <a:buClr>
                <a:srgbClr val="EFEFE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EFEFEF"/>
                </a:solidFill>
              </a:rPr>
              <a:t>excellent routing library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Additional Resources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Frameworks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Understanding JS MVC Frameworks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TodoMVC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Choosing a Javascript MVC Framework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Other AngularJS Tutorials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AngularJS Fundamentals in 60-ish Minutes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Official AngularJS Tutorial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Intro to AngularJS in 50 Examples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egghead.io videos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10,000 word Angularjs tutorial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General Info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Official docs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AngularJS-Learning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Angularjs cheat sheet</a:t>
            </a:r>
            <a:r>
              <a:rPr lang="en">
                <a:solidFill>
                  <a:srgbClr val="EFEFE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Clone repo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3950"/>
            <a:ext cx="7843526" cy="3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3466811" y="1722737"/>
            <a:ext cx="3118499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EFEFEF"/>
                </a:solidFill>
              </a:rPr>
              <a:t>2. Give me yoursite.com/users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431" y="1757750"/>
            <a:ext cx="1562326" cy="16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88300" y="1373300"/>
            <a:ext cx="319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EFEFEF"/>
                </a:solidFill>
              </a:rPr>
              <a:t>1. http://www.yoursite.com/users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767688" y="3544000"/>
            <a:ext cx="211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EFEFEF"/>
                </a:solidFill>
              </a:rPr>
              <a:t>3. Find / create users.html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57" name="Shape 57"/>
          <p:cNvSpPr txBox="1"/>
          <p:nvPr/>
        </p:nvSpPr>
        <p:spPr>
          <a:xfrm>
            <a:off x="4003062" y="2957075"/>
            <a:ext cx="2045999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EFEFEF"/>
                </a:solidFill>
              </a:rPr>
              <a:t>4. Here’s users.html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65950" y="3205475"/>
            <a:ext cx="2643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EFEFEF"/>
                </a:solidFill>
              </a:rPr>
              <a:t>5. Request .css and .js files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542462" y="3727275"/>
            <a:ext cx="2490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EFEFEF"/>
                </a:solidFill>
              </a:rPr>
              <a:t>6. Apply css, render html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39050" y="4222446"/>
            <a:ext cx="22970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00FF00"/>
                </a:solidFill>
              </a:rPr>
              <a:t>7. Execute javascript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412" y="2020525"/>
            <a:ext cx="943175" cy="9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x="3466812" y="2759050"/>
            <a:ext cx="3118499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63" name="Shape 63"/>
          <p:cNvCxnSpPr/>
          <p:nvPr/>
        </p:nvCxnSpPr>
        <p:spPr>
          <a:xfrm>
            <a:off x="3477307" y="2249662"/>
            <a:ext cx="3097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 txBox="1"/>
          <p:nvPr/>
        </p:nvSpPr>
        <p:spPr>
          <a:xfrm>
            <a:off x="2257800" y="317475"/>
            <a:ext cx="4628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01075" y="197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Where AngularJS fits 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76394" y="1117425"/>
            <a:ext cx="2666700" cy="2967350"/>
          </a:xfrm>
          <a:prstGeom prst="flowChartProcess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110894" y="1010358"/>
            <a:ext cx="2542600" cy="3167950"/>
          </a:xfrm>
          <a:prstGeom prst="flowChartProcess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±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181095" y="427775"/>
            <a:ext cx="12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Model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868597" y="427775"/>
            <a:ext cx="10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View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729093" y="1158500"/>
            <a:ext cx="1795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Controller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947927" y="1728850"/>
            <a:ext cx="1308300" cy="9647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304" y="1888537"/>
            <a:ext cx="1027275" cy="6454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5331169" y="2002850"/>
            <a:ext cx="521999" cy="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239" y="3314944"/>
            <a:ext cx="925893" cy="96479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934051" y="4377450"/>
            <a:ext cx="130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Server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41" y="1194175"/>
            <a:ext cx="2463500" cy="279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3291269" y="1912050"/>
            <a:ext cx="4233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>
            <a:off x="3291258" y="2208400"/>
            <a:ext cx="387899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x="5440320" y="2208400"/>
            <a:ext cx="387899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 rot="5400000">
            <a:off x="4510726" y="2924455"/>
            <a:ext cx="4233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/>
          <p:nvPr/>
        </p:nvCxnSpPr>
        <p:spPr>
          <a:xfrm rot="5400000">
            <a:off x="4232076" y="2906744"/>
            <a:ext cx="387899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triangle"/>
            <a:tailEnd len="lg" w="lg" type="none"/>
          </a:ln>
        </p:spPr>
      </p:cxnSp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1364" y="1117425"/>
            <a:ext cx="2347086" cy="29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Other Frameworks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087" y="320241"/>
            <a:ext cx="1762849" cy="15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670" y="1335387"/>
            <a:ext cx="3301554" cy="8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259" y="3854912"/>
            <a:ext cx="2353799" cy="7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49" y="2793025"/>
            <a:ext cx="2719538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9725" y="2201860"/>
            <a:ext cx="2539575" cy="1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1068" y="2543291"/>
            <a:ext cx="1084249" cy="9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6044" y="1335387"/>
            <a:ext cx="904050" cy="10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3775" y="3797923"/>
            <a:ext cx="1925536" cy="8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Code...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More Cool Stuff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(that we didn’t get to today)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Directives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4" y="1324887"/>
            <a:ext cx="5180699" cy="249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080125"/>
            <a:ext cx="2439825" cy="3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Filters (write your own)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42" y="1454925"/>
            <a:ext cx="4333175" cy="164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50" y="3628850"/>
            <a:ext cx="3269624" cy="3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