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F084-D32F-4E0F-AD5D-082330337EFC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00B6-1236-4D42-8AC6-FE9B686E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12" y="2501917"/>
            <a:ext cx="7492963" cy="435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" b="15048"/>
          <a:stretch/>
        </p:blipFill>
        <p:spPr>
          <a:xfrm>
            <a:off x="3039263" y="81220"/>
            <a:ext cx="5655850" cy="28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PETA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Nguyen</dc:creator>
  <cp:lastModifiedBy>Andrew Nguyen</cp:lastModifiedBy>
  <cp:revision>1</cp:revision>
  <dcterms:created xsi:type="dcterms:W3CDTF">2020-09-16T22:17:57Z</dcterms:created>
  <dcterms:modified xsi:type="dcterms:W3CDTF">2020-09-16T22:18:23Z</dcterms:modified>
</cp:coreProperties>
</file>