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285" r:id="rId9"/>
    <p:sldId id="342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09776" cy="3566160"/>
          </a:xfrm>
        </p:spPr>
        <p:txBody>
          <a:bodyPr/>
          <a:lstStyle/>
          <a:p>
            <a:r>
              <a:rPr lang="id-ID" dirty="0"/>
              <a:t>SHELOMITA MARJAN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13020210022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Update </a:t>
            </a:r>
            <a:r>
              <a:rPr lang="en-US" dirty="0" err="1"/>
              <a:t>maka</a:t>
            </a:r>
            <a:r>
              <a:rPr lang="en-US" dirty="0"/>
              <a:t> aka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Update </a:t>
            </a:r>
            <a:r>
              <a:rPr lang="en-US" dirty="0" err="1"/>
              <a:t>berhasil</a:t>
            </a:r>
            <a:endParaRPr lang="en-US" dirty="0"/>
          </a:p>
          <a:p>
            <a:pPr rtl="0"/>
            <a:r>
              <a:rPr lang="en-US" dirty="0"/>
              <a:t> 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6112"/>
            <a:ext cx="4589462" cy="4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Dan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di mana </a:t>
            </a:r>
            <a:r>
              <a:rPr lang="en-US" dirty="0" err="1"/>
              <a:t>tadi</a:t>
            </a:r>
            <a:r>
              <a:rPr lang="en-US" dirty="0"/>
              <a:t> Nama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id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4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flannel yang </a:t>
            </a:r>
            <a:r>
              <a:rPr lang="en-US" dirty="0" err="1"/>
              <a:t>harganya</a:t>
            </a:r>
            <a:r>
              <a:rPr lang="en-US" dirty="0"/>
              <a:t> 250000 </a:t>
            </a:r>
            <a:r>
              <a:rPr lang="en-US" dirty="0" err="1"/>
              <a:t>mendaji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wool yang </a:t>
            </a:r>
            <a:r>
              <a:rPr lang="en-US" dirty="0" err="1"/>
              <a:t>harganya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350000</a:t>
            </a:r>
          </a:p>
          <a:p>
            <a:pPr rtl="0"/>
            <a:r>
              <a:rPr lang="en-US" dirty="0"/>
              <a:t> </a:t>
            </a:r>
          </a:p>
          <a:p>
            <a:pPr algn="l"/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2168"/>
            <a:ext cx="4589462" cy="4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merefresh</a:t>
            </a:r>
            <a:r>
              <a:rPr lang="en-US" dirty="0"/>
              <a:t> database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flannel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penginputan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flannel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250000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Wool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350000. 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35468" y="2082204"/>
            <a:ext cx="4589462" cy="26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DELETE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delete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hapus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err="1"/>
              <a:t>pendek</a:t>
            </a:r>
            <a:endParaRPr lang="en-US" dirty="0"/>
          </a:p>
          <a:p>
            <a:pPr rtl="0"/>
            <a:r>
              <a:rPr lang="en-US" dirty="0"/>
              <a:t> 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2168"/>
            <a:ext cx="4589462" cy="4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Delete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 </a:t>
            </a:r>
          </a:p>
          <a:p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4541"/>
            <a:ext cx="4589462" cy="49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delete yang di mana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2168"/>
            <a:ext cx="4589462" cy="4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database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Delete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database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data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 </a:t>
            </a:r>
          </a:p>
          <a:p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22405" y="2077324"/>
            <a:ext cx="4589462" cy="2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5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4492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1" y="633875"/>
            <a:ext cx="10916920" cy="5590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Pada Era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alat-alat</a:t>
            </a:r>
            <a:r>
              <a:rPr lang="en-US" sz="2400" dirty="0"/>
              <a:t> </a:t>
            </a:r>
            <a:r>
              <a:rPr lang="en-US" sz="2400" dirty="0" err="1"/>
              <a:t>canggih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mempermudahkan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berdagang</a:t>
            </a:r>
            <a:r>
              <a:rPr lang="en-US" sz="2400" dirty="0"/>
              <a:t> dan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.</a:t>
            </a:r>
            <a:r>
              <a:rPr lang="id-ID" sz="2400" dirty="0"/>
              <a:t> </a:t>
            </a:r>
            <a:r>
              <a:rPr lang="en-US" sz="2400" dirty="0"/>
              <a:t>Pada </a:t>
            </a:r>
            <a:r>
              <a:rPr lang="en-US" sz="2400" dirty="0" err="1"/>
              <a:t>kesempatan</a:t>
            </a:r>
            <a:r>
              <a:rPr lang="en-US" sz="2400" dirty="0"/>
              <a:t> kali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pekerjan</a:t>
            </a:r>
            <a:r>
              <a:rPr lang="en-US" sz="2400" dirty="0"/>
              <a:t> </a:t>
            </a:r>
            <a:r>
              <a:rPr lang="en-US" sz="2400" dirty="0" err="1"/>
              <a:t>berdagang</a:t>
            </a:r>
            <a:r>
              <a:rPr lang="en-US" sz="2400" dirty="0"/>
              <a:t> </a:t>
            </a:r>
            <a:r>
              <a:rPr lang="en-US" sz="2400" dirty="0" err="1"/>
              <a:t>pakaian</a:t>
            </a:r>
            <a:r>
              <a:rPr lang="en-US" sz="2400" dirty="0"/>
              <a:t> yang di mana </a:t>
            </a:r>
            <a:r>
              <a:rPr lang="en-US" sz="2400" dirty="0" err="1"/>
              <a:t>aplikasi</a:t>
            </a:r>
            <a:r>
              <a:rPr lang="en-US" sz="2400" dirty="0"/>
              <a:t>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pedagang</a:t>
            </a:r>
            <a:r>
              <a:rPr lang="en-US" sz="2400" dirty="0"/>
              <a:t> </a:t>
            </a:r>
            <a:r>
              <a:rPr lang="en-US" sz="2400" dirty="0" err="1"/>
              <a:t>pakaian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mebuat</a:t>
            </a:r>
            <a:r>
              <a:rPr lang="en-US" sz="2400" dirty="0"/>
              <a:t> data </a:t>
            </a:r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jual</a:t>
            </a:r>
            <a:r>
              <a:rPr lang="en-US" sz="2400" dirty="0"/>
              <a:t> yang </a:t>
            </a:r>
            <a:r>
              <a:rPr lang="en-US" sz="2400" dirty="0" err="1"/>
              <a:t>mengguntungka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penggunanya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data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gampang</a:t>
            </a:r>
            <a:r>
              <a:rPr lang="en-US" sz="2400" dirty="0"/>
              <a:t> </a:t>
            </a:r>
            <a:r>
              <a:rPr lang="en-US" sz="2400" dirty="0" err="1"/>
              <a:t>rusak</a:t>
            </a:r>
            <a:r>
              <a:rPr lang="en-US" sz="2400" dirty="0"/>
              <a:t>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gampang</a:t>
            </a:r>
            <a:r>
              <a:rPr lang="en-US" sz="2400" dirty="0"/>
              <a:t> </a:t>
            </a:r>
            <a:r>
              <a:rPr lang="en-US" sz="2400" dirty="0" err="1"/>
              <a:t>hilang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3963126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TAMPILAN APLIKASI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96297" y="692114"/>
            <a:ext cx="4950823" cy="54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CASE STUDY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Java </a:t>
            </a:r>
            <a:r>
              <a:rPr lang="en-US" dirty="0" err="1"/>
              <a:t>berbasis</a:t>
            </a:r>
            <a:r>
              <a:rPr lang="en-US" dirty="0"/>
              <a:t> Java GUI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CRUD(</a:t>
            </a:r>
            <a:r>
              <a:rPr lang="en-US" dirty="0" err="1"/>
              <a:t>Create,Retrieve,Update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Delete).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tersambung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yang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menyimpan</a:t>
            </a:r>
            <a:r>
              <a:rPr lang="en-US" dirty="0"/>
              <a:t> data-data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data-data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</p:txBody>
      </p:sp>
      <p:pic>
        <p:nvPicPr>
          <p:cNvPr id="10" name="Picture Placeholder 9"/>
          <p:cNvPicPr>
            <a:picLocks noGrp="1"/>
          </p:cNvPicPr>
          <p:nvPr>
            <p:ph type="pic" sz="quarter" idx="13"/>
          </p:nvPr>
        </p:nvPicPr>
        <p:blipFill>
          <a:blip r:embed="rId2"/>
          <a:srcRect t="3710" b="3710"/>
          <a:stretch>
            <a:fillRect/>
          </a:stretch>
        </p:blipFill>
        <p:spPr>
          <a:xfrm>
            <a:off x="5833109" y="633876"/>
            <a:ext cx="5632450" cy="55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40" name="Picture Placeholder 39" descr="Man in yellow shirt on blue background dancing">
            <a:extLst>
              <a:ext uri="{FF2B5EF4-FFF2-40B4-BE49-F238E27FC236}">
                <a16:creationId xmlns:a16="http://schemas.microsoft.com/office/drawing/2014/main" id="{3C0B9D68-8F30-E84F-9E2F-573FAA18E1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186" y="193086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John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sally</a:t>
            </a:r>
          </a:p>
        </p:txBody>
      </p:sp>
      <p:pic>
        <p:nvPicPr>
          <p:cNvPr id="38" name="Picture Placeholder 37" descr="Man in yellow shirt on yellow background dancing">
            <a:extLst>
              <a:ext uri="{FF2B5EF4-FFF2-40B4-BE49-F238E27FC236}">
                <a16:creationId xmlns:a16="http://schemas.microsoft.com/office/drawing/2014/main" id="{9D46B1A3-C5DA-C34C-93E4-11360375C6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1097279" y="1930861"/>
            <a:ext cx="2919413" cy="2919413"/>
          </a:xfrm>
        </p:spPr>
      </p:pic>
      <p:pic>
        <p:nvPicPr>
          <p:cNvPr id="36" name="Picture Placeholder 32" descr="Woman in a red outfit on red background smiling off camear ">
            <a:extLst>
              <a:ext uri="{FF2B5EF4-FFF2-40B4-BE49-F238E27FC236}">
                <a16:creationId xmlns:a16="http://schemas.microsoft.com/office/drawing/2014/main" id="{D125A9C2-4641-3146-8396-D22F8ACF5A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2"/>
          <a:stretch/>
        </p:blipFill>
        <p:spPr>
          <a:xfrm>
            <a:off x="8221093" y="1930861"/>
            <a:ext cx="2919413" cy="2919413"/>
          </a:xfr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Tahap</a:t>
            </a:r>
            <a:r>
              <a:rPr lang="en-US" dirty="0"/>
              <a:t> Create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yang </a:t>
            </a:r>
            <a:r>
              <a:rPr lang="en-US" dirty="0" err="1"/>
              <a:t>ingin</a:t>
            </a:r>
            <a:r>
              <a:rPr lang="en-US" dirty="0"/>
              <a:t> di input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 base.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4 data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2168"/>
            <a:ext cx="4589462" cy="4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database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disambungkan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aplikasu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22405" y="2061164"/>
            <a:ext cx="4589462" cy="27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RETRIEVE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penggujian</a:t>
            </a:r>
            <a:r>
              <a:rPr lang="en-US" dirty="0"/>
              <a:t> Retrieve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Retrieve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b="1" dirty="0"/>
              <a:t> </a:t>
            </a:r>
            <a:endParaRPr lang="en-US" dirty="0"/>
          </a:p>
          <a:p>
            <a:pPr rtl="0"/>
            <a:r>
              <a:rPr lang="en-US" b="1" dirty="0"/>
              <a:t> </a:t>
            </a:r>
            <a:endParaRPr lang="en-US" dirty="0"/>
          </a:p>
          <a:p>
            <a:endParaRPr lang="ar-SA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2168"/>
            <a:ext cx="4589462" cy="4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UPDATE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Update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input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kemeja</a:t>
            </a:r>
            <a:r>
              <a:rPr lang="en-US" dirty="0"/>
              <a:t> flannel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flannel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kemeja</a:t>
            </a:r>
            <a:r>
              <a:rPr lang="en-US" dirty="0"/>
              <a:t> wool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Update.</a:t>
            </a:r>
          </a:p>
          <a:p>
            <a:pPr rtl="0"/>
            <a:r>
              <a:rPr lang="en-US" dirty="0"/>
              <a:t> </a:t>
            </a:r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962168"/>
            <a:ext cx="4589462" cy="4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0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purl.org/dc/elements/1.1/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456</Words>
  <Application>Microsoft Office PowerPoint</Application>
  <PresentationFormat>Layar Lebar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RetrospectVTI</vt:lpstr>
      <vt:lpstr>SHELOMITA MARJAN</vt:lpstr>
      <vt:lpstr>Presentasi PowerPoint</vt:lpstr>
      <vt:lpstr>TAMPILAN APLIKASI</vt:lpstr>
      <vt:lpstr> CASE STUDY</vt:lpstr>
      <vt:lpstr>OUR TEAM</vt:lpstr>
      <vt:lpstr>Tahap CREATE</vt:lpstr>
      <vt:lpstr>Presentasi PowerPoint</vt:lpstr>
      <vt:lpstr>Tahap RETRIEVE</vt:lpstr>
      <vt:lpstr>Tahap UPDATE</vt:lpstr>
      <vt:lpstr>Presentasi PowerPoint</vt:lpstr>
      <vt:lpstr>Presentasi PowerPoint</vt:lpstr>
      <vt:lpstr>Presentasi PowerPoint</vt:lpstr>
      <vt:lpstr>Metode DELETE</vt:lpstr>
      <vt:lpstr>Presentasi PowerPoint</vt:lpstr>
      <vt:lpstr>Presentasi PowerPoint</vt:lpstr>
      <vt:lpstr>Presentasi PowerPoint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2022-05-25T02:31:36Z</dcterms:created>
  <dcterms:modified xsi:type="dcterms:W3CDTF">2023-05-14T16:29:37Z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