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8/9/2020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New Social LIFE</a:t>
            </a:r>
            <a:br>
              <a:rPr lang="en-US" dirty="0" smtClean="0"/>
            </a:br>
            <a:r>
              <a:rPr lang="en-US" sz="3200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200" dirty="0" smtClean="0"/>
              <a:t>SHELSY DALCIDE</a:t>
            </a:r>
          </a:p>
          <a:p>
            <a:r>
              <a:rPr lang="en-US" dirty="0"/>
              <a:t>	</a:t>
            </a:r>
            <a:r>
              <a:rPr lang="en-US" dirty="0" smtClean="0"/>
              <a:t>														06/08/2020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52" y="0"/>
            <a:ext cx="4286606" cy="121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8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35181" cy="13846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Problem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8208" y="2157112"/>
            <a:ext cx="9052560" cy="2663081"/>
          </a:xfrm>
        </p:spPr>
        <p:txBody>
          <a:bodyPr>
            <a:normAutofit/>
          </a:bodyPr>
          <a:lstStyle/>
          <a:p>
            <a:r>
              <a:rPr lang="en-US" dirty="0"/>
              <a:t>It is not easy for someone to leave his country of origin to go live </a:t>
            </a:r>
            <a:r>
              <a:rPr lang="en-US" dirty="0" smtClean="0"/>
              <a:t>elsewhere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young man would like in </a:t>
            </a:r>
            <a:r>
              <a:rPr lang="en-US" b="1" dirty="0" smtClean="0"/>
              <a:t>Illinois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rebuild his life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project will be useful for people wishing to leave their countries to live in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Illinois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 would like to have additional information so quickly regarding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districts.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1" y="130628"/>
            <a:ext cx="10984557" cy="1175657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1345474"/>
            <a:ext cx="11194869" cy="55125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50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988</TotalTime>
  <Words>35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Rockwell</vt:lpstr>
      <vt:lpstr>Rockwell Condensed</vt:lpstr>
      <vt:lpstr>Wingdings</vt:lpstr>
      <vt:lpstr>Wood Type</vt:lpstr>
      <vt:lpstr>A New Social LIFE FINAL PROJECT</vt:lpstr>
      <vt:lpstr>Problem</vt:lpstr>
      <vt:lpstr>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Social LIFE FINAL PROJECT</dc:title>
  <dc:creator>bootcamp</dc:creator>
  <cp:lastModifiedBy>bootcamp</cp:lastModifiedBy>
  <cp:revision>6</cp:revision>
  <dcterms:created xsi:type="dcterms:W3CDTF">2020-08-06T20:01:57Z</dcterms:created>
  <dcterms:modified xsi:type="dcterms:W3CDTF">2020-08-10T05:17:21Z</dcterms:modified>
</cp:coreProperties>
</file>