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0" r:id="rId10"/>
    <p:sldId id="261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Cutive" panose="020B0604020202020204" charset="0"/>
      <p:regular r:id="rId21"/>
    </p:embeddedFont>
    <p:embeddedFont>
      <p:font typeface="Encode Sans SemiBo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92210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56b83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56b83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42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d56b83e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d56b83e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29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596b7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12596b7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1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30938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30938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7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79690bf8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79690bf8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9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596b7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12596b7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82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yiti Analytics Steamline Theme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650" y="474988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6578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830392" y="719639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847034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1607259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2424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942" y="655806"/>
            <a:ext cx="745763" cy="45826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02550" y="78320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93775" y="224627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4749850"/>
            <a:ext cx="91440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4575425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16874" t="31678" r="16874" b="31682"/>
          <a:stretch/>
        </p:blipFill>
        <p:spPr>
          <a:xfrm>
            <a:off x="748725" y="4749850"/>
            <a:ext cx="71170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-31989" y="1221536"/>
            <a:ext cx="49743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/>
              <a:t>DALCIDE </a:t>
            </a:r>
            <a:r>
              <a:rPr lang="en-US" i="1" dirty="0" err="1" smtClean="0"/>
              <a:t>Shelsy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727950" y="3694050"/>
            <a:ext cx="76881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Bold"/>
                <a:ea typeface="Encode Sans SemiBold"/>
                <a:cs typeface="Encode Sans SemiBold"/>
                <a:sym typeface="Encode Sans SemiBold"/>
              </a:rPr>
              <a:t>Customer Churn Analysis </a:t>
            </a:r>
            <a:endParaRPr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pic>
        <p:nvPicPr>
          <p:cNvPr id="106" name="Google Shape;106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10788026" y="8728450"/>
            <a:ext cx="2216774" cy="10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4997825" y="0"/>
            <a:ext cx="41463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1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73" t="25634" r="9630" b="24482"/>
          <a:stretch/>
        </p:blipFill>
        <p:spPr>
          <a:xfrm>
            <a:off x="5053338" y="1277742"/>
            <a:ext cx="4035273" cy="186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Appendices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Provide citations for your work and provide resources for your audience to learn more about the technical aspects of your project. Share links to your GitHub repository or accompanying spreadsheets.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729450" y="1574425"/>
            <a:ext cx="6966900" cy="28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business problem and define the analytic approach to solving the problem.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-US" sz="1600" dirty="0">
                <a:latin typeface="Lato" panose="020B0604020202020204" charset="0"/>
              </a:rPr>
              <a:t>The company is losing customers at a very high rate, this problem is important for the company because they think that there is no possibility to expand with new </a:t>
            </a:r>
            <a:r>
              <a:rPr lang="en-US" sz="1600" dirty="0" smtClean="0">
                <a:latin typeface="Lato" panose="020B0604020202020204" charset="0"/>
              </a:rPr>
              <a:t>customers</a:t>
            </a: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stakeholders impacted by the problem are </a:t>
            </a:r>
            <a:r>
              <a:rPr lang="en-US" sz="1600" dirty="0" smtClean="0">
                <a:latin typeface="Lato" panose="020B0604020202020204" charset="0"/>
              </a:rPr>
              <a:t>the </a:t>
            </a:r>
            <a:r>
              <a:rPr lang="en-US" sz="1600" dirty="0">
                <a:latin typeface="Lato" panose="020B0604020202020204" charset="0"/>
              </a:rPr>
              <a:t>marketing team and the customer service team.</a:t>
            </a:r>
            <a:endParaRPr sz="1600" dirty="0">
              <a:solidFill>
                <a:schemeClr val="accent1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457200" lvl="0" indent="-330200">
              <a:buClr>
                <a:schemeClr val="accent1"/>
              </a:buClr>
              <a:buSzPts val="1600"/>
              <a:buFont typeface="Lato"/>
              <a:buChar char="❏"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is  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important to the </a:t>
            </a:r>
            <a:r>
              <a:rPr lang="en" sz="16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organization because their customers churned then they lose a lot of profits.</a:t>
            </a:r>
            <a:endParaRPr sz="16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885314" y="1194953"/>
            <a:ext cx="7448195" cy="365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buNone/>
            </a:pPr>
            <a:r>
              <a:rPr lang="en-US" sz="1100" dirty="0"/>
              <a:t>For the documentation we used the data provided by the company on 7000 customers, some of whom are </a:t>
            </a:r>
            <a:r>
              <a:rPr lang="en-US" sz="1100" dirty="0" err="1"/>
              <a:t>barratino.The</a:t>
            </a:r>
            <a:r>
              <a:rPr lang="en-US" sz="1100" dirty="0"/>
              <a:t> variables chosen are those of the dataset which contains the following columns: Churn our independent variable and others that depend on it such as (ServicePhone,CustomerId,MonthlyCharge,Holding,TotalCharges,Gender,paymentMethod...) in order to make calculations to see some aspect about the current state of the company and its </a:t>
            </a:r>
            <a:r>
              <a:rPr lang="en-US" sz="1100" dirty="0" smtClean="0"/>
              <a:t>future.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100" dirty="0"/>
              <a:t>The data analyzed is incomplete because we cannot specify the date that the customers left the company. 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Compared </a:t>
            </a:r>
            <a:r>
              <a:rPr lang="en-US" sz="1100" dirty="0"/>
              <a:t>to the data we have:</a:t>
            </a:r>
            <a:endParaRPr lang="en-US" sz="1100" dirty="0" smtClean="0"/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 Created a dataset that allowed us to</a:t>
            </a:r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 smtClean="0"/>
              <a:t>Do </a:t>
            </a:r>
            <a:r>
              <a:rPr lang="en-US" sz="1600" dirty="0"/>
              <a:t>a Data </a:t>
            </a:r>
            <a:r>
              <a:rPr lang="en-US" sz="1600" dirty="0" smtClean="0"/>
              <a:t>Preprocessing</a:t>
            </a:r>
            <a:endParaRPr lang="en-US" sz="1600" dirty="0"/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E</a:t>
            </a:r>
            <a:r>
              <a:rPr lang="en-US" sz="1600" dirty="0" smtClean="0"/>
              <a:t>xploration </a:t>
            </a:r>
            <a:r>
              <a:rPr lang="en-US" sz="1600" dirty="0"/>
              <a:t>data analysis</a:t>
            </a:r>
          </a:p>
          <a:p>
            <a:pPr indent="-330200">
              <a:buSzPts val="1600"/>
              <a:buFont typeface="Lato"/>
              <a:buChar char="❏"/>
            </a:pPr>
            <a:r>
              <a:rPr lang="en-US" sz="1600" dirty="0"/>
              <a:t>D</a:t>
            </a:r>
            <a:r>
              <a:rPr lang="en-US" sz="1600" dirty="0" smtClean="0"/>
              <a:t>ata </a:t>
            </a:r>
            <a:r>
              <a:rPr lang="en-US" sz="1600" dirty="0"/>
              <a:t>manipulation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lang="en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5677" y="1418566"/>
            <a:ext cx="3774300" cy="2261100"/>
          </a:xfrm>
        </p:spPr>
        <p:txBody>
          <a:bodyPr/>
          <a:lstStyle/>
          <a:p>
            <a:r>
              <a:rPr lang="en-US" dirty="0"/>
              <a:t>The amount of churn customers is 26.5% and 73.5% are still our customers</a:t>
            </a:r>
          </a:p>
          <a:p>
            <a:r>
              <a:rPr lang="en-US" dirty="0"/>
              <a:t>The churn rate is less than the subscription rate. </a:t>
            </a:r>
            <a:endParaRPr lang="en-US" dirty="0" smtClean="0"/>
          </a:p>
          <a:p>
            <a:r>
              <a:rPr lang="en-US" dirty="0"/>
              <a:t>The churn of the customer  affect the business cause there's 1869 of customers are </a:t>
            </a:r>
            <a:r>
              <a:rPr lang="en-US" dirty="0" smtClean="0"/>
              <a:t>churn.</a:t>
            </a:r>
          </a:p>
          <a:p>
            <a:r>
              <a:rPr lang="en-US" dirty="0" smtClean="0"/>
              <a:t>For No Churn There </a:t>
            </a:r>
            <a:r>
              <a:rPr lang="en-US" dirty="0"/>
              <a:t>are about 5174 </a:t>
            </a:r>
            <a:r>
              <a:rPr lang="en-US" dirty="0" smtClean="0"/>
              <a:t>peoples.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50" y="1021420"/>
            <a:ext cx="3355300" cy="3010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churn rate is more significant among women than men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1607259"/>
            <a:ext cx="4248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 lot of people who’s not Senior Citizen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68" y="1192712"/>
            <a:ext cx="4314032" cy="30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MultipLines</a:t>
            </a:r>
            <a:r>
              <a:rPr lang="en-US" dirty="0" smtClean="0"/>
              <a:t> is the service that the customers who don’t churn use more in the company that’s why we  can use this service to make our customer who don’t churn loyalty.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25" y="1607259"/>
            <a:ext cx="4492472" cy="24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service more used by the customers who’s churn is the Fiber Internet Optic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25" y="1382234"/>
            <a:ext cx="4681675" cy="294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9450" y="78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Recommendations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Communicate your recommendations to your audience. Based on your results, how might you propose solving the business problem? (</a:t>
            </a:r>
            <a:r>
              <a:rPr lang="en" sz="1600">
                <a:latin typeface="Encode Sans SemiBold"/>
                <a:ea typeface="Encode Sans SemiBold"/>
                <a:cs typeface="Encode Sans SemiBold"/>
                <a:sym typeface="Encode Sans SemiBold"/>
              </a:rPr>
              <a:t>June 15, 2020)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is your proposed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strengths of the organization that you have leveraged in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weaknesses of the organization that could undermine your solution?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" sz="1600"/>
              <a:t>What are challenges that you might encounter? How can you mitigate them?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405</Words>
  <Application>Microsoft Office PowerPoint</Application>
  <PresentationFormat>On-screen Show (16:9)</PresentationFormat>
  <Paragraphs>36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Arial</vt:lpstr>
      <vt:lpstr>Raleway</vt:lpstr>
      <vt:lpstr>Cutive</vt:lpstr>
      <vt:lpstr>Encode Sans SemiBold</vt:lpstr>
      <vt:lpstr>Streamline</vt:lpstr>
      <vt:lpstr>DALCIDE Shelsy </vt:lpstr>
      <vt:lpstr>Problem</vt:lpstr>
      <vt:lpstr>Methodology</vt:lpstr>
      <vt:lpstr>Results </vt:lpstr>
      <vt:lpstr>Results</vt:lpstr>
      <vt:lpstr>Results</vt:lpstr>
      <vt:lpstr>Results</vt:lpstr>
      <vt:lpstr>Results</vt:lpstr>
      <vt:lpstr>Discussion &amp; Recommendations</vt:lpstr>
      <vt:lpstr>References &amp; 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DALCIDE Shelsy</dc:title>
  <dc:creator>bootcamp</dc:creator>
  <cp:lastModifiedBy>bootcamp</cp:lastModifiedBy>
  <cp:revision>17</cp:revision>
  <dcterms:modified xsi:type="dcterms:W3CDTF">2020-06-10T19:08:13Z</dcterms:modified>
</cp:coreProperties>
</file>