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9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4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40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38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661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53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66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6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2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2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7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2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6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6C96DA-FEB4-424B-9239-9F6D968AFB0C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AC23B5-CBD2-4E1D-B79B-7D1AABA9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hicago/chicago-public-schools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CAPSTONE PROJECT - THE BATTLE OF NEIGHBORHOODS </a:t>
            </a:r>
            <a:r>
              <a:rPr lang="en-US" sz="2800" b="1" dirty="0" smtClean="0"/>
              <a:t>(</a:t>
            </a:r>
            <a:r>
              <a:rPr lang="en-US" sz="1400" b="1" dirty="0" smtClean="0"/>
              <a:t>Capstone Project</a:t>
            </a:r>
            <a:r>
              <a:rPr lang="en-US" sz="2800" b="1" dirty="0" smtClean="0"/>
              <a:t>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DALCIDE </a:t>
            </a:r>
            <a:r>
              <a:rPr lang="en-US" dirty="0" err="1" smtClean="0"/>
              <a:t>Shelsy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946845" cy="13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4" y="551060"/>
            <a:ext cx="9601196" cy="5984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047590"/>
            <a:ext cx="9601196" cy="1538344"/>
          </a:xfrm>
        </p:spPr>
        <p:txBody>
          <a:bodyPr>
            <a:noAutofit/>
          </a:bodyPr>
          <a:lstStyle/>
          <a:p>
            <a:r>
              <a:rPr lang="en-US" sz="1500" dirty="0" smtClean="0"/>
              <a:t>This </a:t>
            </a:r>
            <a:r>
              <a:rPr lang="en-US" sz="1500" dirty="0"/>
              <a:t>map shows us each point of each school either elementary school or dance school so this map shows us very well the elementary students who have a very high education and a very reliable </a:t>
            </a:r>
            <a:r>
              <a:rPr lang="en-US" sz="1500" dirty="0" smtClean="0"/>
              <a:t>security, Teachers </a:t>
            </a:r>
            <a:r>
              <a:rPr lang="en-US" sz="1500" dirty="0"/>
              <a:t>Score</a:t>
            </a:r>
            <a:r>
              <a:rPr lang="en-US" sz="1500" dirty="0" smtClean="0"/>
              <a:t> and </a:t>
            </a:r>
            <a:r>
              <a:rPr lang="en-US" sz="1500" dirty="0"/>
              <a:t>those closest to at least one dance school we have identified are the schools of </a:t>
            </a:r>
            <a:r>
              <a:rPr lang="en-US" sz="1500" dirty="0" err="1"/>
              <a:t>Michell</a:t>
            </a:r>
            <a:r>
              <a:rPr lang="en-US" sz="1500" dirty="0"/>
              <a:t> Elementary School and Chopin Elementary School</a:t>
            </a:r>
            <a:r>
              <a:rPr lang="en-US" sz="1500" dirty="0" smtClean="0"/>
              <a:t>.</a:t>
            </a:r>
          </a:p>
          <a:p>
            <a:pPr lvl="0"/>
            <a:r>
              <a:rPr lang="en-US" sz="1500" dirty="0"/>
              <a:t>The </a:t>
            </a:r>
            <a:r>
              <a:rPr lang="en-US" sz="1500" dirty="0" err="1"/>
              <a:t>The</a:t>
            </a:r>
            <a:r>
              <a:rPr lang="en-US" sz="1500" dirty="0"/>
              <a:t> red dots identify the School dance</a:t>
            </a:r>
          </a:p>
          <a:p>
            <a:pPr lvl="0"/>
            <a:r>
              <a:rPr lang="en-US" sz="1500" dirty="0"/>
              <a:t>The </a:t>
            </a:r>
            <a:r>
              <a:rPr lang="en-US" sz="1500" dirty="0" err="1"/>
              <a:t>The</a:t>
            </a:r>
            <a:r>
              <a:rPr lang="en-US" sz="1500" dirty="0"/>
              <a:t> blue dots identify the School Elementary</a:t>
            </a:r>
          </a:p>
          <a:p>
            <a:endParaRPr lang="en-US" sz="1500" dirty="0" smtClean="0"/>
          </a:p>
          <a:p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36" y="2470927"/>
            <a:ext cx="7356293" cy="37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5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5" y="537994"/>
            <a:ext cx="8436427" cy="74216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Conclusion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2" y="1280159"/>
            <a:ext cx="11035935" cy="505532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There are many elementary schools in Chicago about 566 elementary schools in various area communities, A GPS </a:t>
            </a:r>
            <a:r>
              <a:rPr lang="en-US" sz="1700" dirty="0" smtClean="0"/>
              <a:t>could guide you </a:t>
            </a:r>
            <a:r>
              <a:rPr lang="en-US" sz="1700" dirty="0"/>
              <a:t>well or a </a:t>
            </a:r>
            <a:r>
              <a:rPr lang="en-US" sz="1700" dirty="0" smtClean="0"/>
              <a:t>map.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Our </a:t>
            </a:r>
            <a:r>
              <a:rPr lang="en-US" sz="1700" dirty="0"/>
              <a:t>problem was to find a Dance School close to an Elementary School at Chicago and that the elementary school would be a good school by certain criteria such as: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7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   </a:t>
            </a:r>
            <a:r>
              <a:rPr lang="en-US" sz="1700" b="1" dirty="0" smtClean="0"/>
              <a:t>SAFETY_SCORE</a:t>
            </a:r>
            <a:endParaRPr lang="en-US" sz="17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b="1" dirty="0"/>
              <a:t>   </a:t>
            </a:r>
            <a:r>
              <a:rPr lang="en-US" sz="1700" b="1" dirty="0" smtClean="0"/>
              <a:t> Instruction </a:t>
            </a:r>
            <a:r>
              <a:rPr lang="en-US" sz="1700" b="1" dirty="0"/>
              <a:t>Score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b="1" dirty="0"/>
              <a:t>   </a:t>
            </a:r>
            <a:r>
              <a:rPr lang="en-US" sz="1700" b="1" dirty="0" smtClean="0"/>
              <a:t> </a:t>
            </a:r>
            <a:r>
              <a:rPr lang="en-US" sz="1700" b="1" dirty="0"/>
              <a:t>Teachers Score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7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7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Enough security of very competent teachers and a very high level of instruction so that the children would be literally </a:t>
            </a:r>
            <a:r>
              <a:rPr lang="en-US" sz="1700" dirty="0" smtClean="0"/>
              <a:t>well. </a:t>
            </a:r>
            <a:endParaRPr lang="en-US" sz="17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7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7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/>
              <a:t>After </a:t>
            </a:r>
            <a:r>
              <a:rPr lang="en-US" sz="1700" dirty="0"/>
              <a:t>doing our analysis and research through Foursquare, Folium, Clustering and others, there are two Elementary schools with the required criteria that are located near a dance school in Chicago  their names are</a:t>
            </a:r>
            <a:r>
              <a:rPr lang="en-US" sz="1700" dirty="0" smtClean="0"/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b="1" dirty="0"/>
              <a:t>   </a:t>
            </a:r>
            <a:r>
              <a:rPr lang="en-US" sz="1700" b="1" dirty="0" smtClean="0"/>
              <a:t> </a:t>
            </a:r>
            <a:r>
              <a:rPr lang="en-US" sz="1700" b="1" dirty="0" err="1"/>
              <a:t>Michell</a:t>
            </a:r>
            <a:r>
              <a:rPr lang="en-US" sz="1700" b="1" dirty="0"/>
              <a:t> Elementary School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700" b="1" dirty="0"/>
              <a:t>   </a:t>
            </a:r>
            <a:r>
              <a:rPr lang="en-US" sz="1700" b="1" dirty="0" smtClean="0"/>
              <a:t>Chopin </a:t>
            </a:r>
            <a:r>
              <a:rPr lang="en-US" sz="1700" b="1" dirty="0"/>
              <a:t>Elementary </a:t>
            </a:r>
            <a:r>
              <a:rPr lang="en-US" sz="1700" b="1" dirty="0" smtClean="0"/>
              <a:t>School.</a:t>
            </a:r>
            <a:endParaRPr lang="en-US" sz="17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3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747002"/>
            <a:ext cx="9601196" cy="6899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Parents will be able to manage their time when they put their children in an elementary school with a high education score and find a </a:t>
            </a:r>
            <a:r>
              <a:rPr lang="en-US" b="1" dirty="0" smtClean="0"/>
              <a:t>Dance School</a:t>
            </a:r>
            <a:r>
              <a:rPr lang="en-US" dirty="0" smtClean="0"/>
              <a:t> </a:t>
            </a:r>
            <a:r>
              <a:rPr lang="en-US" dirty="0"/>
              <a:t>close enough to that </a:t>
            </a:r>
            <a:r>
              <a:rPr lang="en-US" b="1" dirty="0" smtClean="0"/>
              <a:t>Elementary School</a:t>
            </a:r>
            <a:r>
              <a:rPr lang="en-US" dirty="0" smtClean="0"/>
              <a:t> </a:t>
            </a:r>
            <a:r>
              <a:rPr lang="en-US" dirty="0"/>
              <a:t>and its </a:t>
            </a:r>
            <a:r>
              <a:rPr lang="en-US" b="1" dirty="0" smtClean="0"/>
              <a:t>Elementary School </a:t>
            </a:r>
            <a:r>
              <a:rPr lang="en-US" dirty="0"/>
              <a:t>with high education score is good enough to take care of the students' education. Even if there are parents who will not put their children in a ready-made </a:t>
            </a:r>
            <a:r>
              <a:rPr lang="en-US" b="1" dirty="0"/>
              <a:t>Dance School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6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dirty="0"/>
              <a:t>parent is working in the South side of a town while his kid’s school is in the North, his job ends at 5 but at 3 he has to go take his kid at school then to take her to her dance class. </a:t>
            </a:r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problem concerns one parent who wants to know what is the Elementary School in Chicago with a dance very close where he can register his kid. But he doesn’t want any kind of school, the one he wants must have a good safety score, the education level must be high and so do the teachers score.</a:t>
            </a:r>
          </a:p>
          <a:p>
            <a:r>
              <a:rPr lang="en-US" sz="1800" dirty="0"/>
              <a:t> </a:t>
            </a:r>
            <a:r>
              <a:rPr lang="en-US" sz="1800" dirty="0" smtClean="0"/>
              <a:t>How </a:t>
            </a:r>
            <a:r>
              <a:rPr lang="en-US" sz="1800" dirty="0"/>
              <a:t>to find a school dance next to an Elementary school in Chicago with a high score of Instruction and where the teachers score and the safety score is also high.</a:t>
            </a:r>
          </a:p>
        </p:txBody>
      </p:sp>
    </p:spTree>
    <p:extLst>
      <p:ext uri="{BB962C8B-B14F-4D97-AF65-F5344CB8AC3E}">
        <p14:creationId xmlns:p14="http://schemas.microsoft.com/office/powerpoint/2010/main" val="226217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54" y="593321"/>
            <a:ext cx="9601196" cy="860115"/>
          </a:xfrm>
        </p:spPr>
        <p:txBody>
          <a:bodyPr/>
          <a:lstStyle/>
          <a:p>
            <a:pPr algn="l"/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7" y="1761565"/>
            <a:ext cx="10215282" cy="4383741"/>
          </a:xfrm>
        </p:spPr>
        <p:txBody>
          <a:bodyPr>
            <a:noAutofit/>
          </a:bodyPr>
          <a:lstStyle/>
          <a:p>
            <a:r>
              <a:rPr lang="en-US" sz="1600" dirty="0"/>
              <a:t>In order to resolve our business problem we need the data about elementary public school In Chicago. We found our dataset on </a:t>
            </a:r>
            <a:r>
              <a:rPr lang="en-US" sz="1600" u="sng" dirty="0" err="1">
                <a:hlinkClick r:id="rId2" tooltip="https://www.kaggle.com/chicago/chicago-public-schools-data"/>
              </a:rPr>
              <a:t>Kaggle</a:t>
            </a:r>
            <a:r>
              <a:rPr lang="en-US" sz="1600" dirty="0">
                <a:hlinkClick r:id="rId2" tooltip="https://www.kaggle.com/chicago/chicago-public-schools-data"/>
              </a:rPr>
              <a:t>,</a:t>
            </a:r>
            <a:r>
              <a:rPr lang="en-US" sz="1600" dirty="0"/>
              <a:t> this dataset is hosted by the city of Chicago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After having done our data processing import our libraries look at the types of each column on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 calculate their average describes our numeric columns. our dataset was at about 78 columns after our analysis it was reduced to those columns which are necessary for us:</a:t>
            </a:r>
          </a:p>
          <a:p>
            <a:pPr marL="0" lvl="0" algn="ctr">
              <a:buFont typeface="Wingdings" panose="05000000000000000000" pitchFamily="2" charset="2"/>
              <a:buChar char="ü"/>
            </a:pPr>
            <a:r>
              <a:rPr lang="en-US" sz="1600" b="1" dirty="0" err="1" smtClean="0"/>
              <a:t>NAME_OF_SCHOOL,Elementary,Middle</a:t>
            </a:r>
            <a:r>
              <a:rPr lang="en-US" sz="1600" b="1" dirty="0" smtClean="0"/>
              <a:t>, or High </a:t>
            </a:r>
            <a:r>
              <a:rPr lang="en-US" sz="1600" b="1" dirty="0" err="1" smtClean="0"/>
              <a:t>School,SAFETY_SCORE,Instruction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Score,Teachers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Score,Latitude,Longitude,COMMUNITY_AREA_NAME,Location,Street</a:t>
            </a:r>
            <a:r>
              <a:rPr lang="en-US" sz="1600" b="1" dirty="0" smtClean="0"/>
              <a:t> </a:t>
            </a:r>
            <a:r>
              <a:rPr lang="en-US" sz="1600" b="1" dirty="0" smtClean="0"/>
              <a:t>Address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 smtClean="0"/>
              <a:t>We requested data on dance schools located in </a:t>
            </a:r>
            <a:r>
              <a:rPr lang="en-US" sz="1600" dirty="0" err="1" smtClean="0"/>
              <a:t>chicago</a:t>
            </a:r>
            <a:r>
              <a:rPr lang="en-US" sz="1600" dirty="0" smtClean="0"/>
              <a:t> thanks to foursquare in order to achieve our goal of finding a primary school with a high level of education, high scoring teachers and a high safety score next to a school dance.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 smtClean="0"/>
              <a:t>We have created maps to see the city of Chicago and the addresses of the Schools.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0" lvl="0" indent="0">
              <a:buNone/>
            </a:pPr>
            <a:endParaRPr lang="en-US" sz="1600" dirty="0" smtClean="0"/>
          </a:p>
          <a:p>
            <a:endParaRPr lang="en-US" sz="300" dirty="0" smtClean="0"/>
          </a:p>
        </p:txBody>
      </p:sp>
    </p:spTree>
    <p:extLst>
      <p:ext uri="{BB962C8B-B14F-4D97-AF65-F5344CB8AC3E}">
        <p14:creationId xmlns:p14="http://schemas.microsoft.com/office/powerpoint/2010/main" val="11022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94" y="514491"/>
            <a:ext cx="9601196" cy="6637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649" y="1178279"/>
            <a:ext cx="9601197" cy="136897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Here we </a:t>
            </a:r>
            <a:r>
              <a:rPr lang="en-US" b="1" dirty="0" smtClean="0"/>
              <a:t>have all </a:t>
            </a:r>
            <a:r>
              <a:rPr lang="en-US" b="1" dirty="0"/>
              <a:t>School Elementary, Middle, or High School with a high </a:t>
            </a:r>
            <a:r>
              <a:rPr lang="en-US" b="1" dirty="0" smtClean="0"/>
              <a:t>score</a:t>
            </a:r>
          </a:p>
          <a:p>
            <a:r>
              <a:rPr lang="en-US" b="1" dirty="0" smtClean="0"/>
              <a:t>There is nine School Elementary </a:t>
            </a:r>
            <a:r>
              <a:rPr lang="en-US" b="1" dirty="0"/>
              <a:t>with high </a:t>
            </a:r>
            <a:r>
              <a:rPr lang="en-US" b="1" dirty="0" smtClean="0"/>
              <a:t>score in Chicago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49" y="2822345"/>
            <a:ext cx="9475694" cy="29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3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8" y="599921"/>
            <a:ext cx="9601196" cy="68991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89835"/>
            <a:ext cx="9601196" cy="102229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We </a:t>
            </a:r>
            <a:r>
              <a:rPr lang="en-US" b="1" dirty="0"/>
              <a:t>describe our </a:t>
            </a:r>
            <a:r>
              <a:rPr lang="en-US" b="1" dirty="0" smtClean="0"/>
              <a:t>dataset pf School Elementary</a:t>
            </a:r>
            <a:endParaRPr lang="en-US" b="1" dirty="0"/>
          </a:p>
          <a:p>
            <a:r>
              <a:rPr lang="en-US" b="1" dirty="0" smtClean="0"/>
              <a:t>We can see how many on average these School are safe for the children the instruction Score  The Latitude and the Longitude. The minimum  and maximum value of each columns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92" y="2487430"/>
            <a:ext cx="5862432" cy="35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2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09" y="668623"/>
            <a:ext cx="9601196" cy="49397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162594"/>
            <a:ext cx="9601196" cy="917788"/>
          </a:xfrm>
          <a:ln>
            <a:noFill/>
          </a:ln>
        </p:spPr>
        <p:txBody>
          <a:bodyPr/>
          <a:lstStyle/>
          <a:p>
            <a:r>
              <a:rPr lang="en-US" dirty="0" smtClean="0"/>
              <a:t>Here </a:t>
            </a:r>
            <a:r>
              <a:rPr lang="en-US" dirty="0"/>
              <a:t>we used foursquare to find data on dance schools in </a:t>
            </a:r>
            <a:r>
              <a:rPr lang="en-US" dirty="0" err="1"/>
              <a:t>chicago</a:t>
            </a:r>
            <a:r>
              <a:rPr lang="en-US" dirty="0"/>
              <a:t> and we filtered his data to get our necessary columns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17" y="3199040"/>
            <a:ext cx="77819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3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47" y="616372"/>
            <a:ext cx="9601196" cy="44171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73" y="1162594"/>
            <a:ext cx="9601196" cy="129322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Here the maps of all Elementary School at </a:t>
            </a:r>
            <a:r>
              <a:rPr lang="en-US" b="1" dirty="0" smtClean="0"/>
              <a:t>Chicago</a:t>
            </a:r>
            <a:endParaRPr lang="en-US" dirty="0"/>
          </a:p>
          <a:p>
            <a:r>
              <a:rPr lang="en-US" dirty="0" smtClean="0"/>
              <a:t>Creation map </a:t>
            </a:r>
            <a:r>
              <a:rPr lang="en-US" dirty="0"/>
              <a:t>of </a:t>
            </a:r>
            <a:r>
              <a:rPr lang="en-US" dirty="0" smtClean="0"/>
              <a:t>Chicago </a:t>
            </a:r>
            <a:r>
              <a:rPr lang="en-US" dirty="0"/>
              <a:t>using latitude and longitude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We can see the location of these </a:t>
            </a:r>
            <a:r>
              <a:rPr lang="en-US" b="1" dirty="0" smtClean="0"/>
              <a:t>School Elementary </a:t>
            </a:r>
            <a:r>
              <a:rPr lang="en-US" dirty="0" smtClean="0"/>
              <a:t>(their </a:t>
            </a:r>
            <a:r>
              <a:rPr lang="en-US" dirty="0"/>
              <a:t>names</a:t>
            </a:r>
            <a:r>
              <a:rPr lang="en-US" dirty="0" smtClean="0"/>
              <a:t>…), </a:t>
            </a:r>
            <a:r>
              <a:rPr lang="en-US" dirty="0"/>
              <a:t>the blue dots identify them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94" y="2455818"/>
            <a:ext cx="7608435" cy="37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8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47" y="655560"/>
            <a:ext cx="9601196" cy="49397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73" y="1149531"/>
            <a:ext cx="9601196" cy="9700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</a:t>
            </a:r>
            <a:r>
              <a:rPr lang="en-US" dirty="0" smtClean="0"/>
              <a:t>table </a:t>
            </a:r>
            <a:r>
              <a:rPr lang="en-US" dirty="0"/>
              <a:t>shows us all the dance schools located in Chicago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twelve dance schools in </a:t>
            </a:r>
            <a:r>
              <a:rPr lang="en-US" dirty="0" err="1"/>
              <a:t>chicago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49" y="2482911"/>
            <a:ext cx="7621497" cy="36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4" y="616372"/>
            <a:ext cx="9601196" cy="52009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271" y="1136469"/>
            <a:ext cx="9601196" cy="124435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Here the maps of all </a:t>
            </a:r>
            <a:r>
              <a:rPr lang="en-US" b="1" dirty="0" smtClean="0"/>
              <a:t>School Dance at </a:t>
            </a:r>
            <a:r>
              <a:rPr lang="en-US" b="1" dirty="0"/>
              <a:t>Chicago</a:t>
            </a:r>
            <a:endParaRPr lang="en-US" dirty="0"/>
          </a:p>
          <a:p>
            <a:r>
              <a:rPr lang="en-US" dirty="0"/>
              <a:t>We can see the location of these </a:t>
            </a:r>
            <a:r>
              <a:rPr lang="en-US" b="1" dirty="0"/>
              <a:t>School </a:t>
            </a:r>
            <a:r>
              <a:rPr lang="en-US" b="1" dirty="0" smtClean="0"/>
              <a:t>Dance </a:t>
            </a:r>
            <a:r>
              <a:rPr lang="en-US" dirty="0"/>
              <a:t>(their names</a:t>
            </a:r>
            <a:r>
              <a:rPr lang="en-US" dirty="0" smtClean="0"/>
              <a:t>…), </a:t>
            </a:r>
            <a:r>
              <a:rPr lang="en-US" dirty="0"/>
              <a:t>the </a:t>
            </a:r>
            <a:r>
              <a:rPr lang="en-US" dirty="0" smtClean="0"/>
              <a:t>red dots </a:t>
            </a:r>
            <a:r>
              <a:rPr lang="en-US" dirty="0"/>
              <a:t>identify them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2495006"/>
            <a:ext cx="7929154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1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797</TotalTime>
  <Words>735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Organic</vt:lpstr>
      <vt:lpstr>CAPSTONE PROJECT - THE BATTLE OF NEIGHBORHOODS (Capstone Project)</vt:lpstr>
      <vt:lpstr>Problem</vt:lpstr>
      <vt:lpstr>Methodology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 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bootcamp</dc:creator>
  <cp:lastModifiedBy>bootcamp</cp:lastModifiedBy>
  <cp:revision>22</cp:revision>
  <dcterms:created xsi:type="dcterms:W3CDTF">2020-07-17T14:51:22Z</dcterms:created>
  <dcterms:modified xsi:type="dcterms:W3CDTF">2020-07-18T23:16:03Z</dcterms:modified>
</cp:coreProperties>
</file>