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benchmarkdotnet.org/" TargetMode="External"/><Relationship Id="rId4" Type="http://schemas.openxmlformats.org/officeDocument/2006/relationships/hyperlink" Target="https://github.com/dotnet/benchmarkdotne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4" y="3939069"/>
            <a:ext cx="4810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A060-6B10-4E5C-8938-C69F98910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362" y="2595870"/>
            <a:ext cx="53442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19" y="3257706"/>
            <a:ext cx="3258005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65" y="3257706"/>
            <a:ext cx="2981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758757" y="2393004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5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55" y="3151762"/>
            <a:ext cx="4850799" cy="34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53F48-B353-4F40-B4D6-D2B5E7E3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91434" cy="5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368A4D-A076-4AF5-9542-12F913B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33683" cy="5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925F-B84E-41D5-ACF9-27C6A06F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2" y="1031132"/>
            <a:ext cx="10266443" cy="5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C8A97-1B2F-40BC-8A13-AD4C6EA4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963038"/>
            <a:ext cx="10289704" cy="57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FD93-BEB9-4A2D-99B8-AE684E48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9" y="963038"/>
            <a:ext cx="9983821" cy="5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2C58-E527-484A-A6BE-C2084F3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8"/>
            <a:ext cx="10324289" cy="58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C0593-59AB-49E0-8566-F64498BB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0" y="977629"/>
            <a:ext cx="10064884" cy="5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VMMAP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D6C7F-3F4D-41AA-BF34-891239E7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963038"/>
            <a:ext cx="10126495" cy="56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455</TotalTime>
  <Words>205</Words>
  <Application>Microsoft Office PowerPoint</Application>
  <PresentationFormat>Widescreen</PresentationFormat>
  <Paragraphs>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How Environment Affects Performance -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 – benchmarkdotnet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DOTMEMORY</vt:lpstr>
      <vt:lpstr>Tools - DOTMEMORY</vt:lpstr>
      <vt:lpstr>Tools - DOTMEMORY</vt:lpstr>
      <vt:lpstr>Tools - DOTMEMORY</vt:lpstr>
      <vt:lpstr>Tools - DOTMEMORY</vt:lpstr>
      <vt:lpstr>Tools - VMMAP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15</cp:revision>
  <dcterms:created xsi:type="dcterms:W3CDTF">2019-09-15T16:49:18Z</dcterms:created>
  <dcterms:modified xsi:type="dcterms:W3CDTF">2019-09-16T16:06:07Z</dcterms:modified>
</cp:coreProperties>
</file>