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8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5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12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4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0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9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83C6A5-2530-4A7F-B8CE-5C38EAD024F5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 err="1"/>
              <a:t>Registers</a:t>
            </a:r>
            <a:r>
              <a:rPr lang="it-IT" sz="4400" dirty="0"/>
              <a:t> And </a:t>
            </a:r>
            <a:r>
              <a:rPr lang="it-IT" sz="4400" dirty="0" err="1"/>
              <a:t>Stack</a:t>
            </a:r>
            <a:r>
              <a:rPr lang="it-IT" sz="4400" dirty="0"/>
              <a:t> – </a:t>
            </a:r>
            <a:r>
              <a:rPr lang="it-IT" sz="4400" dirty="0" err="1"/>
              <a:t>struct</a:t>
            </a:r>
            <a:r>
              <a:rPr lang="it-IT" sz="4400" dirty="0"/>
              <a:t> promotion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815C85-D77A-40F0-B711-8B94823E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31" y="958865"/>
            <a:ext cx="4492460" cy="29068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D169B4-1B1D-4DAE-A9F4-3F7F7D45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" y="958865"/>
            <a:ext cx="4781571" cy="44371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867013-191E-48DC-AE37-2F093CBD8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1" y="3852710"/>
            <a:ext cx="3477110" cy="11431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E7F4CA-2691-4249-B110-1214AF9B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219" y="5120640"/>
            <a:ext cx="8395846" cy="10184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B0169D-9D91-4EF5-9A68-4980B0C67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606" y="5900057"/>
            <a:ext cx="3688459" cy="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Intrinsics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7CBEE5-AAAD-442F-BA9D-35719904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7" y="894202"/>
            <a:ext cx="6073485" cy="54567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BE6E425-1F68-42F2-89E3-92D16E91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47" y="894202"/>
            <a:ext cx="5671353" cy="26794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92B71F-547E-4F23-88CE-D445E1F8C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47" y="3770045"/>
            <a:ext cx="5674292" cy="17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Intrinsics</a:t>
            </a:r>
            <a:r>
              <a:rPr lang="it-IT" dirty="0"/>
              <a:t> - </a:t>
            </a:r>
            <a:r>
              <a:rPr lang="it-IT" dirty="0" err="1"/>
              <a:t>vectorization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12EA3F-410F-43EF-BE92-AC6DA15D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" y="894202"/>
            <a:ext cx="4610743" cy="53823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B0F9CA5-95B4-4E1C-9DC7-8D1D7E53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14" y="2160003"/>
            <a:ext cx="6500606" cy="26452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2D2030A-06E0-4F0B-8B3E-C4227ADB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14" y="878311"/>
            <a:ext cx="6446911" cy="12816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B7EA586-29A4-4587-B936-44BA29AF5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693" y="5178222"/>
            <a:ext cx="2448267" cy="6668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B641792-3CC8-41D3-A5FE-E4E7B6381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256" y="5845065"/>
            <a:ext cx="3686689" cy="8287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30199BB-5C24-4AC0-84CA-3163E5861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254" y="4930537"/>
            <a:ext cx="394390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 err="1"/>
              <a:t>Registers</a:t>
            </a:r>
            <a:r>
              <a:rPr lang="it-IT" sz="4400" dirty="0"/>
              <a:t> And </a:t>
            </a:r>
            <a:r>
              <a:rPr lang="it-IT" sz="4400" dirty="0" err="1"/>
              <a:t>Stack</a:t>
            </a:r>
            <a:r>
              <a:rPr lang="it-IT" sz="4400" dirty="0"/>
              <a:t> – </a:t>
            </a:r>
            <a:r>
              <a:rPr lang="it-IT" sz="4400" dirty="0" err="1"/>
              <a:t>Try</a:t>
            </a:r>
            <a:r>
              <a:rPr lang="it-IT" sz="4400" dirty="0"/>
              <a:t> catch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444C71-A505-4295-B05D-99D6C154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832" y="0"/>
            <a:ext cx="3379149" cy="68119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469DD0D-24E2-49F4-83F3-F81F19C3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27" y="1100498"/>
            <a:ext cx="3705742" cy="11241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ACAAE0-62E4-4835-92E1-A17AE3C9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26" y="2224604"/>
            <a:ext cx="7469567" cy="12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 err="1"/>
              <a:t>Inlining</a:t>
            </a:r>
            <a:r>
              <a:rPr lang="it-IT" sz="4400" dirty="0"/>
              <a:t> – call overhead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AED224-C8A6-478A-98E3-FC5E2FFB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1" y="898424"/>
            <a:ext cx="5940017" cy="57575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0C817FA-A43B-490E-8DCB-D1637EF2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20" y="69633"/>
            <a:ext cx="6192114" cy="16575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7D0702-C434-41A1-89FA-DF1DEDC2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88" y="1727214"/>
            <a:ext cx="6239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Instruction</a:t>
            </a:r>
            <a:r>
              <a:rPr lang="it-IT" dirty="0"/>
              <a:t>-Level </a:t>
            </a:r>
            <a:r>
              <a:rPr lang="it-IT" dirty="0" err="1"/>
              <a:t>Parallelism</a:t>
            </a:r>
            <a:r>
              <a:rPr lang="it-IT" dirty="0"/>
              <a:t> -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EE5E47-EDE2-4478-A0FD-4E60F270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0443"/>
            <a:ext cx="5963482" cy="227679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A33C9C-919F-416A-A2FF-ECDA7138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" y="898424"/>
            <a:ext cx="3599651" cy="61084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0542616-06C0-417C-BE67-95C506A21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79" y="3304074"/>
            <a:ext cx="5351503" cy="35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Instruction</a:t>
            </a:r>
            <a:r>
              <a:rPr lang="it-IT" dirty="0"/>
              <a:t>-Level </a:t>
            </a:r>
            <a:r>
              <a:rPr lang="it-IT" dirty="0" err="1"/>
              <a:t>Parallelism</a:t>
            </a:r>
            <a:r>
              <a:rPr lang="it-IT" dirty="0"/>
              <a:t> – data </a:t>
            </a:r>
            <a:r>
              <a:rPr lang="it-IT" dirty="0" err="1"/>
              <a:t>dependencies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23BCA2-A616-4EC7-BD6C-50EBBEF3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3" y="898424"/>
            <a:ext cx="4404120" cy="57714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F9F27B9-9078-48D4-BEA1-90714F03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47" y="898424"/>
            <a:ext cx="61635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– </a:t>
            </a:r>
            <a:r>
              <a:rPr lang="it-IT" dirty="0" err="1"/>
              <a:t>sorted</a:t>
            </a:r>
            <a:r>
              <a:rPr lang="it-IT" dirty="0"/>
              <a:t> vs </a:t>
            </a:r>
            <a:r>
              <a:rPr lang="it-IT" dirty="0" err="1"/>
              <a:t>unsorted</a:t>
            </a:r>
            <a:r>
              <a:rPr lang="it-IT" dirty="0"/>
              <a:t> data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298C06-4624-40E0-AB83-7F65AB73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3" y="997286"/>
            <a:ext cx="3743847" cy="5658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2E3637-1049-45C2-A9CD-67F9D824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145" y="992067"/>
            <a:ext cx="6068272" cy="20957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DD65D56-F7C0-4081-BFD7-9F8C8F1CD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623" y="992067"/>
            <a:ext cx="470044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– minimum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EB64C2-BAD4-491D-81EE-F0A79A8B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" y="1001698"/>
            <a:ext cx="4340707" cy="21072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E5363CF-AA31-4A93-93A4-5DFF7A53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23" y="1001698"/>
            <a:ext cx="7269522" cy="27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4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– patterns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184E73-1B86-49A7-AD2E-3061EA4C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1" y="898424"/>
            <a:ext cx="3302023" cy="58590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3B911A-50F0-433D-B606-797D313C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23" y="894212"/>
            <a:ext cx="8286910" cy="36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ARIThMETIC</a:t>
            </a:r>
            <a:r>
              <a:rPr lang="it-IT" dirty="0"/>
              <a:t> – </a:t>
            </a:r>
            <a:r>
              <a:rPr lang="it-IT" dirty="0" err="1"/>
              <a:t>math.abs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A127E5-C409-4843-A69B-7A6FBDB6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" y="898423"/>
            <a:ext cx="6289190" cy="57905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C670A83-CE46-466B-A862-C7091555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50" y="898422"/>
            <a:ext cx="5390564" cy="27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50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Integrale</vt:lpstr>
      <vt:lpstr>Registers And Stack – struct promotion</vt:lpstr>
      <vt:lpstr>Registers And Stack – Try catch</vt:lpstr>
      <vt:lpstr>Inlining – call overhead</vt:lpstr>
      <vt:lpstr>Instruction-Level Parallelism - Parallel Execution</vt:lpstr>
      <vt:lpstr>Instruction-Level Parallelism – data dependencies</vt:lpstr>
      <vt:lpstr>Branch prediction – sorted vs unsorted data</vt:lpstr>
      <vt:lpstr>Branch prediction – minimum</vt:lpstr>
      <vt:lpstr>Branch prediction – patterns</vt:lpstr>
      <vt:lpstr>ARIThMETIC – math.abs</vt:lpstr>
      <vt:lpstr>Intrinsics</vt:lpstr>
      <vt:lpstr>Intrinsics - 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Stack – struct promotion</dc:title>
  <dc:creator>Massimiliano Balestrieri</dc:creator>
  <cp:lastModifiedBy>Massimiliano Balestrieri</cp:lastModifiedBy>
  <cp:revision>7</cp:revision>
  <dcterms:created xsi:type="dcterms:W3CDTF">2019-09-23T19:14:02Z</dcterms:created>
  <dcterms:modified xsi:type="dcterms:W3CDTF">2019-09-23T20:15:36Z</dcterms:modified>
</cp:coreProperties>
</file>