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8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A12-DD7F-4FCC-8420-B8CDF31A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E806-62F7-46E9-8F14-4DC71F86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5A66-4BD5-478A-82E0-255AF9F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340F-8C81-4911-A2DE-FEBB062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2499-4069-4E16-927C-207E9142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98-1B14-49ED-91E4-35340AA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206F-4310-4C21-B28C-14FAA8FB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F69-455B-4C39-BAAD-2702BC5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AC16-6A9E-4BBC-9722-1A81609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CD6-3038-44BC-B9F2-49E7C08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BEA69-12A3-4F94-93BE-101E9809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C9A9-8F24-49E8-8780-44E4499A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DAAB-E610-4BA9-8EAE-54D8F6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7276-CC8B-44E1-B228-9D5EA3D3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54B-EC39-4B1E-AEEC-9B9D353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9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D36-2902-4CB3-8ECE-8DD77F25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84F0-0AD0-492D-A830-2017498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F665-A06A-48D0-A304-35CBD6DF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C1A-7D74-4453-B02F-B5F13E7A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F2EA-4606-4086-BFEF-27D6990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67B-31D3-4FEC-9458-2FB281C7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B4A1-4391-499B-8C76-3EB030BA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DA7C-51A0-4CB6-A2D5-3D5D4557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0830-AAFF-44E2-9BF8-C21C22D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5D48-5005-4AED-8999-9F6FEEC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672-032F-42B1-AADF-74D16E65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692-B48A-4E3D-848C-62711F2C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0310-D739-460D-B99D-AC4A4933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982F-4C95-4D7E-BBF7-79755873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3C9B-7E5D-471E-AEC9-63A90FD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32CC-86B5-43C2-B146-83A714E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9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187-2639-4F31-BC7A-E5F8498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CA42-9160-4FD6-81DE-7B11D378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D2CD-B908-42EB-BDB2-B0B671E5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C2E04-4528-47D1-8B3A-6E3DD444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4F93-FF7B-4FAB-9DB0-C05AE04C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3D2E-7234-4751-ADC0-6322A99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7358-7B37-4C14-9AF8-6B21E88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97BA-D233-4C8E-A4E8-427A2EE9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2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0B1-EDEB-47CA-8D39-8A9D1BE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41D42-106D-4DA8-A09B-DCAF8449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FA50-7103-4D27-9C78-C5FF74B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C5E7-78DB-440E-BEC0-183C37A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2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36D3-82FB-479F-8985-820D5222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BB52-F56A-426C-9999-148C2CE3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1B9D-0CA1-4D55-9537-BBA6D51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B8F-D5F1-44F0-A127-A5C78E29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AA32-660F-43E4-8825-0D436C7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57E8A-4105-49A2-A8B0-F3AF86DA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A209-2D5A-4419-B298-9FA3286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9B90-3410-4ECB-872B-E1E0587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A092-8BD9-4A0B-9E06-6946149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837-8B0D-40A5-99FC-2ECE6FEF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01A4-7F48-4119-A840-D4037C60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9F7-DE2B-4FAB-9CFF-9BA274B4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1D09-99BA-4A82-A452-59A7FCA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0E0D-DA15-4751-899B-A49D8D8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93FA8-E4BB-496E-A843-EE862FA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84346-F767-4CF2-8767-3F89F26A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5DE5-E434-4CB9-BE79-055CAA92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2BBD-8EDB-4D91-A017-992AD80D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E89-A5DA-4420-B685-F1FE4720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3570-81B5-49A1-9E15-CCA3407B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5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22" y="2509911"/>
            <a:ext cx="757845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67163"/>
            <a:ext cx="11496821" cy="26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2</cp:revision>
  <dcterms:created xsi:type="dcterms:W3CDTF">2019-08-30T15:36:25Z</dcterms:created>
  <dcterms:modified xsi:type="dcterms:W3CDTF">2019-08-30T15:45:23Z</dcterms:modified>
</cp:coreProperties>
</file>