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1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5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C1D2EA-4059-4DC5-AD48-8F08A7F9F094}" type="datetimeFigureOut">
              <a:rPr lang="it-IT" smtClean="0"/>
              <a:t>15/09/2019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3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ress/pro-.net-benchmarking" TargetMode="External"/><Relationship Id="rId2" Type="http://schemas.openxmlformats.org/officeDocument/2006/relationships/hyperlink" Target="https://www.apress.com/gp/book/97814842494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bin/windows/base/" TargetMode="Externa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github.com/dotnet/BenchmarkDotN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54EDE-1D7E-4A36-B5B5-54825A19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 .NET Benchmarking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0D2A0E-EFD9-4984-9F37-08D77FAB6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5" r="1" b="44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907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05B2C-BBAD-4A4C-AF85-17B3960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0357CC-82CE-4A0F-822C-79BB1188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13448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6D5E0-1620-46EF-B29F-57D94A00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9514F-370A-4300-B093-BFBE0EC6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Book</a:t>
            </a:r>
            <a:endParaRPr lang="it-IT" dirty="0">
              <a:hlinkClick r:id="rId2"/>
            </a:endParaRPr>
          </a:p>
          <a:p>
            <a:pPr lvl="1"/>
            <a:r>
              <a:rPr lang="it-IT" dirty="0">
                <a:hlinkClick r:id="rId2"/>
              </a:rPr>
              <a:t>https://www.apress.com/gp/book/9781484249406</a:t>
            </a:r>
            <a:endParaRPr lang="it-IT" dirty="0"/>
          </a:p>
          <a:p>
            <a:r>
              <a:rPr lang="it-IT" dirty="0"/>
              <a:t>Source Code</a:t>
            </a:r>
          </a:p>
          <a:p>
            <a:pPr lvl="1"/>
            <a:r>
              <a:rPr lang="it-IT" dirty="0">
                <a:hlinkClick r:id="rId3"/>
              </a:rPr>
              <a:t>https://github.com/Apress/pro-.net-benchmarking</a:t>
            </a:r>
            <a:endParaRPr lang="it-IT" dirty="0"/>
          </a:p>
          <a:p>
            <a:r>
              <a:rPr lang="it-IT" dirty="0" err="1"/>
              <a:t>BenchmarkDotNet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 err="1"/>
              <a:t>Rstudio</a:t>
            </a:r>
            <a:endParaRPr lang="it-IT" dirty="0"/>
          </a:p>
          <a:p>
            <a:pPr lvl="1"/>
            <a:r>
              <a:rPr lang="it-IT" dirty="0">
                <a:hlinkClick r:id="rId5"/>
              </a:rPr>
              <a:t>https://www.rstudio.com/</a:t>
            </a:r>
            <a:endParaRPr lang="it-IT" dirty="0"/>
          </a:p>
          <a:p>
            <a:r>
              <a:rPr lang="it-IT" dirty="0"/>
              <a:t>R</a:t>
            </a:r>
          </a:p>
          <a:p>
            <a:r>
              <a:rPr lang="it-I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https://cran.r-project.org/bin/windows/base/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1256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5465-1ED1-4E45-AB03-D623265C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Benchmark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F63052-B3A5-4BBA-86B6-A8FE9C35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092" y="3625756"/>
            <a:ext cx="378195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E9D74-059A-43D3-93C0-E11C33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Expectations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DCD10A8-10B3-4746-80D5-A708F271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32" y="3288323"/>
            <a:ext cx="4658375" cy="18862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46F687-F23B-43DB-81F3-E2CDE5AA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56" y="3288323"/>
            <a:ext cx="474411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E629F-EAC7-4E9C-81C2-12E5CA64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Perfomance</a:t>
            </a:r>
            <a:r>
              <a:rPr lang="it-IT" dirty="0"/>
              <a:t> Space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53068A-F7FF-4F40-A723-6030BF1E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2" y="1850866"/>
            <a:ext cx="10385323" cy="11375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434211C-15F9-49D9-9CD4-F6EC5BB4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16" y="2855837"/>
            <a:ext cx="5747707" cy="38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6ECF7-1BB7-4CF7-BC4C-7C776C4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Source code </a:t>
            </a:r>
            <a:r>
              <a:rPr lang="it-IT" dirty="0" err="1"/>
              <a:t>journey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15ECEA-720E-4FE9-9673-774C8A98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283" y="1717771"/>
            <a:ext cx="8918917" cy="5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1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5215C-C00F-4683-BEFB-E3B87424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Runtime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8739821-66CF-426E-AA74-A7DD9BD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720" y="2084832"/>
            <a:ext cx="7524261" cy="4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Compilation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9074DEB-FF61-40CF-B9BC-0FEE82A0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670" y="585216"/>
            <a:ext cx="6066649" cy="58013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33107E-618D-4472-AB9D-44BBE35A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74" y="3939069"/>
            <a:ext cx="481079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6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78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Integrale</vt:lpstr>
      <vt:lpstr>Pro .NET Benchmarking</vt:lpstr>
      <vt:lpstr>Author</vt:lpstr>
      <vt:lpstr>Links</vt:lpstr>
      <vt:lpstr>First Benchmark</vt:lpstr>
      <vt:lpstr>About Expectations</vt:lpstr>
      <vt:lpstr>Perfomance Space</vt:lpstr>
      <vt:lpstr>Source code journey</vt:lpstr>
      <vt:lpstr>Runtime</vt:lpstr>
      <vt:lpstr>Compilation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.NET Benchmarking</dc:title>
  <dc:creator>Massimiliano Balestrieri</dc:creator>
  <cp:lastModifiedBy>Massimiliano Balestrieri</cp:lastModifiedBy>
  <cp:revision>4</cp:revision>
  <dcterms:created xsi:type="dcterms:W3CDTF">2019-09-15T16:49:18Z</dcterms:created>
  <dcterms:modified xsi:type="dcterms:W3CDTF">2019-09-15T17:17:04Z</dcterms:modified>
</cp:coreProperties>
</file>