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94C10-5C86-4A6C-9FA1-04749E3F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5D3CF7-FA16-47A0-8DC1-EAB0FAF14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479F1D-A1BD-40A2-80D6-54C57E8F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F9D2EC-0F42-4E6D-A845-4ABD05C0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C0CF98-9E84-4131-A78D-CC9FFC7A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1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3A729-B08E-4BB0-89E2-33B51567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672436-06F2-479B-81B4-D72EBC38D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DD8915-357B-4E72-9E4D-4D30D9EF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C7DDC7-7D3C-4D55-BB19-CFA66D8F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426077-B986-451F-8F56-7F8D810A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55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7965990-C105-4825-BE5C-3C76B761B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FB86AB-2A73-4AD5-BAEC-0E6277D4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B8CDC6-786F-4C15-8009-0A313C84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B000ED-08FF-4B1A-AA1F-290C6C2F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B9DBF4-4863-429C-B97B-45B1F3FE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43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D5108-58CC-4A54-8065-DA16AD71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CB37D8-5CE6-482C-9C2F-CC1ECFD6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E35A3C-0C1F-487C-9E02-CDD29441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CAFBC7-C595-4C77-9132-7542082A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C6BD17-C1B9-4B51-B043-12346036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33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7CE217-3AB6-4798-94C3-A4C93BBD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DE249E-1893-47C0-B910-C6740128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9786A6-D39B-42F7-92F5-79456904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B6316B-A765-45CE-9AD5-36495AB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61B2E-847B-436A-AEA6-4421B7A7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44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AA88F-0FEF-407A-BA41-4F9ACFB2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53C3DF-4188-46DA-BD66-CEA19EEA7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0873BD-AEB1-40C9-B478-8BD7BFD2B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EC60AE-83B1-4602-89BB-BADC3DC8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DBF0D2-AFD6-41F2-BA57-0CC16E6C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A93843-F540-4873-86AC-280BE4A2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83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F988B-3692-4B58-BC85-32888B4B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681280-7608-462D-A3CC-E32CD297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7939E0-BC62-4215-B061-6E7335851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41BE6C9-DE4E-434F-8DF7-F22EFB4D4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59AAED2-E265-4207-9BAC-CDE533F90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AEBFC0E-8937-4F16-BFDE-CABBBA4E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3FF1654-DBF4-4F5B-B70B-F2C711A7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44722A-5953-4473-9071-8EB6E9D3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63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17EDF0-381B-4679-9460-2B36D4EF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F0C79C-2AD3-4500-9002-04122C37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808120-5B7A-4C12-8BA4-322464A9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37AFE7-5B5A-4CEB-935A-CA92A12D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44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CDB1D6-EAD6-4504-88C2-C0CFDEF2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E5306E-C2CE-4A14-8A20-321279C5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8BBDB7-597C-4C05-8421-D3C86913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7E269-9317-41A0-A4DE-CAC9004A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C2025F-E32C-4303-8405-ABD3AE0B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FE28BE-3A62-41FD-B420-9730490F0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2967DC-0D7B-4ABA-827A-D18BE32B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F4285B-8F8D-4EA0-9764-67BC6E78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D981BA-BEC6-4749-AC37-6EFC0F88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6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B0B4D-B045-445A-A218-00CDE1C5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0C0317-CC84-4508-AF3E-9CA9B309B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698004-BC5F-4A87-B41F-12C020B81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3EB213-979D-4BA0-857D-CFF77B03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666E73-9B85-4593-ADB6-925977FF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44AAA2-660A-436A-8998-1FB344C1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76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E462C6-3D71-49A0-A7CA-81CD941C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6FFBC4-B2F8-4098-9B07-1D79D278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32CB5C-F7C1-4E11-88E5-2C5F4044C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2BC8-AC17-407D-A71F-6BBC4A8EC052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14E43B-DB6E-4FBC-ADD0-CE7EBB6A2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9C8FB5-E46F-4BB8-9612-EB3A0E266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C954-28C2-4200-A888-A635FE0E54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71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D76EF-2145-4E94-9A5D-1F94BC66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594C34-C7CA-473F-AFE4-D4B375001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it-IT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Immagine che contiene testo, orologio, disegnando&#10;&#10;Descrizione generata automaticamente">
            <a:extLst>
              <a:ext uri="{FF2B5EF4-FFF2-40B4-BE49-F238E27FC236}">
                <a16:creationId xmlns:a16="http://schemas.microsoft.com/office/drawing/2014/main" id="{A96C264F-3F6A-4BFF-A1AA-8455EFB71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4" r="2" b="923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3421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5D0F7-313C-4AF5-8505-FA20D502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8CB9FD0-8C2C-4C21-A5B8-D914F232E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8314" y="165637"/>
            <a:ext cx="7976636" cy="669236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00C4E2E-238B-4667-AF32-1C7AB13D4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438" y="0"/>
            <a:ext cx="4839375" cy="12098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C205C9F-E92F-4917-B350-7B3436F13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716" y="1492151"/>
            <a:ext cx="4810796" cy="35819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1BEF38E-152D-4C39-BB28-27A0B2E3A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142" y="5074051"/>
            <a:ext cx="565864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7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C86086-7500-47C9-9387-6857D474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Computer Architecture</a:t>
            </a:r>
          </a:p>
        </p:txBody>
      </p:sp>
      <p:pic>
        <p:nvPicPr>
          <p:cNvPr id="4" name="Segnaposto contenuto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E566A1C-19CA-4EA7-BA9D-4F1AEA479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447" y="307731"/>
            <a:ext cx="4703102" cy="3997637"/>
          </a:xfrm>
          <a:prstGeom prst="rect">
            <a:avLst/>
          </a:prstGeom>
        </p:spPr>
      </p:pic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78FA603-D753-4DE2-8DB0-38D52D9D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376519"/>
            <a:ext cx="5455917" cy="386006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8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5CC520-B6A0-486A-9F3A-720A1599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23" y="743644"/>
            <a:ext cx="10515600" cy="1325563"/>
          </a:xfrm>
        </p:spPr>
        <p:txBody>
          <a:bodyPr/>
          <a:lstStyle/>
          <a:p>
            <a:r>
              <a:rPr lang="it-IT" dirty="0"/>
              <a:t>CPU vs 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11C4CC5-592F-460D-86C1-AD353552C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5566" y="2374265"/>
            <a:ext cx="6221566" cy="435133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00BDE81-087F-498B-BE5B-B06D7211B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687" y="762146"/>
            <a:ext cx="5481348" cy="59372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E020E94-006F-460D-AA7E-DDBCFA3A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19"/>
            <a:ext cx="8309059" cy="7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3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638EE-8A6C-4441-951E-8473D72E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it-IT" sz="4400" dirty="0"/>
              <a:t>Basic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30478B0-91D1-4A7A-A8EB-ECC433C59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89" y="2215516"/>
            <a:ext cx="5035550" cy="37455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F3860D-4F2C-446C-8CBD-0FAA720E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2124486"/>
            <a:ext cx="5464580" cy="383657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ACD19B5-07A9-4CDF-948A-2FBD0E442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563" y="5884672"/>
            <a:ext cx="4629796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6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5E7BA-60CC-4F70-961F-CCDB19EA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C8F3E8-1A6D-486A-8967-EDD81844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D5B24C-70BF-4C6B-9D8C-4CDEC43C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79" y="292355"/>
            <a:ext cx="11586642" cy="59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1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F0E900D-721E-48D3-A263-85F0F70D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D507CF3-6AC0-4A9C-BE2C-61D9CBA2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8" y="424664"/>
            <a:ext cx="11801563" cy="60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63677A-61D3-4162-A721-4A193919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19AD4B6-1635-4A9F-BEC7-C78646FB0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17" y="155709"/>
            <a:ext cx="3235179" cy="64561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8D9D564-E4C8-4CF4-8F6D-841339A9B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196" y="155709"/>
            <a:ext cx="1600423" cy="27816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1A079AF-306A-4A7F-BA0F-364852AD7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385" y="3429000"/>
            <a:ext cx="1781424" cy="285789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F3ED58A-4493-47B9-B845-DD58B0A2B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883" y="42279"/>
            <a:ext cx="2715004" cy="283884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1CE4554-8A7F-4E89-9952-8FEF3C93C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664" y="3476631"/>
            <a:ext cx="1638529" cy="276263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7B5264B-CAC8-4C52-A5BE-A87E5F6F9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8615" y="961"/>
            <a:ext cx="2657846" cy="289600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1C5102C-CA1E-46A7-AECC-035F9B9759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247" y="3500669"/>
            <a:ext cx="1838582" cy="27721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0D750A0-9953-4C5A-9706-E97419B130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461" y="62439"/>
            <a:ext cx="1762371" cy="282932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854058D-D799-40C7-95B9-15D948EA7B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2130" y="3452853"/>
            <a:ext cx="198147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2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AEF586-D60C-44F6-8EF4-36FBE218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B3FF04-BA5B-49AF-9E2C-AF9348D9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A759A6F-9537-4D61-A119-9854C115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4" y="54513"/>
            <a:ext cx="11548652" cy="67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1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15A0A7-6B57-4D27-B445-47F8C19E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Stack vs Heap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egnaposto contenuto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F8662C2-A991-4E60-A2D2-A49AEEC57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524836"/>
            <a:ext cx="6553545" cy="58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8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15A0A7-6B57-4D27-B445-47F8C19E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Manual allocation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95425948-7C35-491A-8AB2-E6DCA10A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14" y="681037"/>
            <a:ext cx="3562847" cy="375337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23C6130-9735-4734-A646-E0A3B7394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450" y="3981443"/>
            <a:ext cx="208626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1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15A0A7-6B57-4D27-B445-47F8C19E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 counting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6A17E367-4BA9-4451-AAD2-D1E49C489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079" y="2347823"/>
            <a:ext cx="643979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7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Presentazione standard di PowerPoint</vt:lpstr>
      <vt:lpstr>Basic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Stack vs Heap</vt:lpstr>
      <vt:lpstr>Manual allocation</vt:lpstr>
      <vt:lpstr>Reference counting</vt:lpstr>
      <vt:lpstr>Presentazione standard di PowerPoint</vt:lpstr>
      <vt:lpstr>Computer Architecture</vt:lpstr>
      <vt:lpstr>CPU vs 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Massimiliano Balestrieri</dc:creator>
  <cp:lastModifiedBy>Massimiliano Balestrieri</cp:lastModifiedBy>
  <cp:revision>2</cp:revision>
  <dcterms:created xsi:type="dcterms:W3CDTF">2019-10-17T17:39:41Z</dcterms:created>
  <dcterms:modified xsi:type="dcterms:W3CDTF">2019-10-17T17:45:46Z</dcterms:modified>
</cp:coreProperties>
</file>