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692EB-7DBD-4149-B004-1F81EA22F6C8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A3049-9C34-481F-BF6D-93B46ACB94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6176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D291B17-9318-49DB-B28B-6E5994AE9581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20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858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73492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722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77550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146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062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46167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92151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413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4912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291B17-9318-49DB-B28B-6E5994AE9581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2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efa.com/MultimediaFiles/Download/competitions/General/02/57/94/19/2579419_DOWNLOAD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t.wikipedia.org/wiki/Elo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it.wikipedia.org/wiki/Elo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88084-F96D-472D-9F0A-BBF47407E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805" y="640080"/>
            <a:ext cx="3378099" cy="3034857"/>
          </a:xfrm>
        </p:spPr>
        <p:txBody>
          <a:bodyPr anchor="b">
            <a:normAutofit/>
          </a:bodyPr>
          <a:lstStyle/>
          <a:p>
            <a:r>
              <a:rPr lang="it-IT" sz="4400"/>
              <a:t>Futelo ranking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7DAAD-763A-431E-8B76-D10A5CCE7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806" y="3849539"/>
            <a:ext cx="3378098" cy="2367405"/>
          </a:xfrm>
        </p:spPr>
        <p:txBody>
          <a:bodyPr anchor="t">
            <a:normAutofit/>
          </a:bodyPr>
          <a:lstStyle/>
          <a:p>
            <a:pPr algn="r"/>
            <a:r>
              <a:rPr lang="it-IT" sz="1600">
                <a:hlinkClick r:id="rId2"/>
              </a:rPr>
              <a:t>https://www.uefa.com/MultimediaFiles/Download/competitions/General/02/57/94/19/2579419_DOWNLOAD.pdf</a:t>
            </a:r>
            <a:endParaRPr lang="it-IT" sz="16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9F3376-DA91-46F6-827B-A20828E295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11" r="-2" b="4825"/>
          <a:stretch/>
        </p:blipFill>
        <p:spPr>
          <a:xfrm>
            <a:off x="4654984" y="1307493"/>
            <a:ext cx="6896936" cy="424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38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88084-F96D-472D-9F0A-BBF47407E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805" y="640080"/>
            <a:ext cx="3378099" cy="3034857"/>
          </a:xfrm>
        </p:spPr>
        <p:txBody>
          <a:bodyPr anchor="b">
            <a:normAutofit/>
          </a:bodyPr>
          <a:lstStyle/>
          <a:p>
            <a:r>
              <a:rPr lang="it-IT" sz="4400" dirty="0"/>
              <a:t>dottrace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002A998-98C7-48BE-8235-FA68B31B4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05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88084-F96D-472D-9F0A-BBF47407E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805" y="640080"/>
            <a:ext cx="3378099" cy="3034857"/>
          </a:xfrm>
        </p:spPr>
        <p:txBody>
          <a:bodyPr anchor="b">
            <a:normAutofit/>
          </a:bodyPr>
          <a:lstStyle/>
          <a:p>
            <a:r>
              <a:rPr lang="it-IT" sz="4400" dirty="0"/>
              <a:t>dotmemory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433F3F1-B8FB-443D-B88A-ED6DD26E0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00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88084-F96D-472D-9F0A-BBF47407E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805" y="640080"/>
            <a:ext cx="3378099" cy="3034857"/>
          </a:xfrm>
        </p:spPr>
        <p:txBody>
          <a:bodyPr anchor="b">
            <a:normAutofit/>
          </a:bodyPr>
          <a:lstStyle/>
          <a:p>
            <a:r>
              <a:rPr lang="it-IT" sz="4400" dirty="0"/>
              <a:t>dotmemory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3A73067-C69D-408E-8DB5-03442D34A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4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09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88084-F96D-472D-9F0A-BBF47407E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805" y="640080"/>
            <a:ext cx="3378099" cy="3034857"/>
          </a:xfrm>
        </p:spPr>
        <p:txBody>
          <a:bodyPr anchor="b">
            <a:normAutofit/>
          </a:bodyPr>
          <a:lstStyle/>
          <a:p>
            <a:r>
              <a:rPr lang="it-IT" sz="4400" dirty="0"/>
              <a:t>dotmemory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662B763-9579-472C-BBB6-A253176F0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4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1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88084-F96D-472D-9F0A-BBF47407E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805" y="640080"/>
            <a:ext cx="3378099" cy="3034857"/>
          </a:xfrm>
        </p:spPr>
        <p:txBody>
          <a:bodyPr anchor="b">
            <a:normAutofit/>
          </a:bodyPr>
          <a:lstStyle/>
          <a:p>
            <a:r>
              <a:rPr lang="it-IT" sz="4400"/>
              <a:t>Futelo ranking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0E3F06-F393-4EE6-830E-8D6D98A52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806" y="3849539"/>
            <a:ext cx="3378098" cy="2367405"/>
          </a:xfrm>
        </p:spPr>
        <p:txBody>
          <a:bodyPr anchor="t">
            <a:normAutofit/>
          </a:bodyPr>
          <a:lstStyle/>
          <a:p>
            <a:pPr algn="r"/>
            <a:r>
              <a:rPr lang="it-IT" sz="1600">
                <a:hlinkClick r:id="rId2"/>
              </a:rPr>
              <a:t>https://it.wikipedia.org/wiki/Elo</a:t>
            </a:r>
            <a:endParaRPr lang="it-IT" sz="16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43E3F14-9CDF-4134-93BC-5FB53F244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163" y="640080"/>
            <a:ext cx="5382577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0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88084-F96D-472D-9F0A-BBF47407E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805" y="640080"/>
            <a:ext cx="3378099" cy="3034857"/>
          </a:xfrm>
        </p:spPr>
        <p:txBody>
          <a:bodyPr anchor="b">
            <a:normAutofit/>
          </a:bodyPr>
          <a:lstStyle/>
          <a:p>
            <a:r>
              <a:rPr lang="it-IT" sz="4400"/>
              <a:t>Futelo ranking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0E3F06-F393-4EE6-830E-8D6D98A52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806" y="3849539"/>
            <a:ext cx="3378098" cy="2367405"/>
          </a:xfrm>
        </p:spPr>
        <p:txBody>
          <a:bodyPr anchor="t">
            <a:normAutofit/>
          </a:bodyPr>
          <a:lstStyle/>
          <a:p>
            <a:pPr algn="r"/>
            <a:r>
              <a:rPr lang="it-IT" sz="1600">
                <a:hlinkClick r:id="rId2"/>
              </a:rPr>
              <a:t>https://it.wikipedia.org/wiki/Elo</a:t>
            </a:r>
            <a:endParaRPr lang="it-IT" sz="16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3A8CD82-768A-4367-A212-8EF452BB8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984" y="1851814"/>
            <a:ext cx="6896936" cy="315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7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04C0BC6-B04D-4459-B721-9C030C392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5A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2F024E-D853-479C-B5A9-08293A2D7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E76D4E-74B1-45AF-A7BB-6C2EABCA3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555" y="643467"/>
            <a:ext cx="608888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3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FB9C9-F943-48EB-A45B-1E075353F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539EB-2E7B-4CB1-9707-A2620EB59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754"/>
            <a:ext cx="12192000" cy="574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8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88084-F96D-472D-9F0A-BBF47407E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805" y="640080"/>
            <a:ext cx="3378099" cy="3034857"/>
          </a:xfrm>
        </p:spPr>
        <p:txBody>
          <a:bodyPr anchor="b">
            <a:normAutofit/>
          </a:bodyPr>
          <a:lstStyle/>
          <a:p>
            <a:r>
              <a:rPr lang="it-IT" sz="4400" dirty="0"/>
              <a:t>dottrace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45535FD-AA47-4C34-AB47-3451912CD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976" y="566859"/>
            <a:ext cx="4696480" cy="59349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E23621-39E8-4DAF-8628-C409FC549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82" y="4504505"/>
            <a:ext cx="9935501" cy="748116"/>
          </a:xfrm>
          <a:prstGeom prst="rect">
            <a:avLst/>
          </a:prstGeom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DBE2D324-3FC5-4AD5-85BC-23FED749C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82" y="5420156"/>
            <a:ext cx="8030696" cy="543001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363788A5-33E2-43F1-B1A6-816B3D70A2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071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88084-F96D-472D-9F0A-BBF47407E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805" y="640080"/>
            <a:ext cx="3378099" cy="3034857"/>
          </a:xfrm>
        </p:spPr>
        <p:txBody>
          <a:bodyPr anchor="b">
            <a:normAutofit/>
          </a:bodyPr>
          <a:lstStyle/>
          <a:p>
            <a:r>
              <a:rPr lang="it-IT" sz="4400" dirty="0"/>
              <a:t>dottrace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45535FD-AA47-4C34-AB47-3451912CD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976" y="566859"/>
            <a:ext cx="4696480" cy="59349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E23621-39E8-4DAF-8628-C409FC549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82" y="4504505"/>
            <a:ext cx="9935501" cy="748116"/>
          </a:xfrm>
          <a:prstGeom prst="rect">
            <a:avLst/>
          </a:prstGeom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DBE2D324-3FC5-4AD5-85BC-23FED749C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82" y="5420156"/>
            <a:ext cx="8030696" cy="543001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363788A5-33E2-43F1-B1A6-816B3D70A2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031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88084-F96D-472D-9F0A-BBF47407E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805" y="640080"/>
            <a:ext cx="3378099" cy="3034857"/>
          </a:xfrm>
        </p:spPr>
        <p:txBody>
          <a:bodyPr anchor="b">
            <a:normAutofit/>
          </a:bodyPr>
          <a:lstStyle/>
          <a:p>
            <a:r>
              <a:rPr lang="it-IT" sz="4400" dirty="0"/>
              <a:t>dottrace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E2494B3-CBF7-46A3-8396-95BE27D20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4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88084-F96D-472D-9F0A-BBF47407E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805" y="640080"/>
            <a:ext cx="3378099" cy="3034857"/>
          </a:xfrm>
        </p:spPr>
        <p:txBody>
          <a:bodyPr anchor="b">
            <a:normAutofit/>
          </a:bodyPr>
          <a:lstStyle/>
          <a:p>
            <a:r>
              <a:rPr lang="it-IT" sz="4400" dirty="0"/>
              <a:t>dottrace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E0BB656-29F4-4B03-A8A4-114B3B63A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1691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87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57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Tw Cen MT</vt:lpstr>
      <vt:lpstr>Tw Cen MT Condensed</vt:lpstr>
      <vt:lpstr>Wingdings 3</vt:lpstr>
      <vt:lpstr>Integral</vt:lpstr>
      <vt:lpstr>Futelo ranking</vt:lpstr>
      <vt:lpstr>Futelo ranking</vt:lpstr>
      <vt:lpstr>Futelo ranking</vt:lpstr>
      <vt:lpstr>PowerPoint Presentation</vt:lpstr>
      <vt:lpstr>PowerPoint Presentation</vt:lpstr>
      <vt:lpstr>dottrace</vt:lpstr>
      <vt:lpstr>dottrace</vt:lpstr>
      <vt:lpstr>dottrace</vt:lpstr>
      <vt:lpstr>dottrace</vt:lpstr>
      <vt:lpstr>dottrace</vt:lpstr>
      <vt:lpstr>dotmemory</vt:lpstr>
      <vt:lpstr>dotmemory</vt:lpstr>
      <vt:lpstr>dotmemory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Futelo ranking</dc:title>
  <dc:creator>Massimiliano Balestrieri</dc:creator>
  <cp:lastModifiedBy>Massimiliano Balestrieri</cp:lastModifiedBy>
  <cp:revision>7</cp:revision>
  <dcterms:created xsi:type="dcterms:W3CDTF">2019-10-16T19:18:01Z</dcterms:created>
  <dcterms:modified xsi:type="dcterms:W3CDTF">2019-10-18T13:55:38Z</dcterms:modified>
</cp:coreProperties>
</file>