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‹#›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benchmarkdotnet.org/" TargetMode="External"/><Relationship Id="rId4" Type="http://schemas.openxmlformats.org/officeDocument/2006/relationships/hyperlink" Target="https://github.com/dotnet/benchmarkdotne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4" y="3939069"/>
            <a:ext cx="481079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5A060-6B10-4E5C-8938-C69F98910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362" y="2595870"/>
            <a:ext cx="534427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19" y="3257706"/>
            <a:ext cx="3258005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65" y="3257706"/>
            <a:ext cx="298174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758757" y="2393004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5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55" y="3151762"/>
            <a:ext cx="4850799" cy="34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C48FF-FDEC-4C32-8576-470D241E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031132"/>
            <a:ext cx="10201591" cy="5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5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C3CC-3497-4987-BB61-47483C9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EB2D-0F4B-4D25-B79A-9D6F05CB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9"/>
            <a:ext cx="10272409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256</TotalTime>
  <Words>169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How Environment Affects Performance -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 – benchmarkdotnet</vt:lpstr>
      <vt:lpstr>Tools - Performance and memory profilers in Visual Studio </vt:lpstr>
      <vt:lpstr>Tools - Performance and memory profilers in Visual 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11</cp:revision>
  <dcterms:created xsi:type="dcterms:W3CDTF">2019-09-15T16:49:18Z</dcterms:created>
  <dcterms:modified xsi:type="dcterms:W3CDTF">2019-09-16T10:27:40Z</dcterms:modified>
</cp:coreProperties>
</file>