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81" r:id="rId12"/>
    <p:sldId id="282" r:id="rId13"/>
    <p:sldId id="283" r:id="rId14"/>
    <p:sldId id="284" r:id="rId15"/>
    <p:sldId id="264" r:id="rId16"/>
    <p:sldId id="285" r:id="rId17"/>
    <p:sldId id="286" r:id="rId18"/>
    <p:sldId id="287" r:id="rId19"/>
    <p:sldId id="265" r:id="rId20"/>
    <p:sldId id="268" r:id="rId21"/>
    <p:sldId id="269" r:id="rId22"/>
    <p:sldId id="288" r:id="rId23"/>
    <p:sldId id="270" r:id="rId24"/>
    <p:sldId id="289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similiano Balestrieri" initials="MB" lastIdx="2" clrIdx="0">
    <p:extLst>
      <p:ext uri="{19B8F6BF-5375-455C-9EA6-DF929625EA0E}">
        <p15:presenceInfo xmlns:p15="http://schemas.microsoft.com/office/powerpoint/2012/main" userId="Massimiliano Balestrie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DC1D2EA-4059-4DC5-AD48-8F08A7F9F094}" type="datetimeFigureOut">
              <a:rPr lang="it-IT" smtClean="0"/>
              <a:t>17/10/2019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35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17/10/2019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41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17/10/2019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17/10/2019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00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17/10/2019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1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17/10/2019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81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17/10/2019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537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17/10/2019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018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17/10/2019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17/10/2019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58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17/10/2019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2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C1D2EA-4059-4DC5-AD48-8F08A7F9F094}" type="datetimeFigureOut">
              <a:rPr lang="it-IT" smtClean="0"/>
              <a:t>17/10/2019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3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benchmarkdotnet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hyperlink" Target="https://benchmarkdotnet.org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s://people.eecs.berkeley.edu/~rcs/research/interactive_latency.html" TargetMode="External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ress/pro-.net-benchmarking" TargetMode="External"/><Relationship Id="rId2" Type="http://schemas.openxmlformats.org/officeDocument/2006/relationships/hyperlink" Target="https://www.apress.com/gp/book/97814842494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bin/windows/base/" TargetMode="External"/><Relationship Id="rId5" Type="http://schemas.openxmlformats.org/officeDocument/2006/relationships/hyperlink" Target="https://www.rstudio.com/" TargetMode="External"/><Relationship Id="rId4" Type="http://schemas.openxmlformats.org/officeDocument/2006/relationships/hyperlink" Target="https://github.com/dotnet/BenchmarkDotNet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7GTpwgsmHgU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54EDE-1D7E-4A36-B5B5-54825A19C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it-IT" dirty="0"/>
              <a:t>Pro .NET Benchmarking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30D2A0E-EFD9-4984-9F37-08D77FAB6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95" r="1" b="44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907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75215C-C00F-4683-BEFB-E3B87424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How Environment Affects Performance - Runtime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8739821-66CF-426E-AA74-A7DD9BD80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9720" y="2084832"/>
            <a:ext cx="7524261" cy="44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93D29F5-8054-49A4-B30F-C185714E2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167" y="3252938"/>
            <a:ext cx="6096851" cy="301984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6099211-2FD6-4AD8-8FE7-74C71798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Runtimes</a:t>
            </a:r>
            <a:r>
              <a:rPr lang="it-IT" dirty="0"/>
              <a:t> - </a:t>
            </a:r>
            <a:br>
              <a:rPr lang="it-IT" dirty="0"/>
            </a:br>
            <a:r>
              <a:rPr lang="it-IT" dirty="0"/>
              <a:t>FULL </a:t>
            </a:r>
            <a:br>
              <a:rPr lang="it-IT" dirty="0"/>
            </a:br>
            <a:r>
              <a:rPr lang="it-IT" dirty="0"/>
              <a:t>.NET FRAMEWORK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B2701C9-B1B4-48D5-88F5-2A5500643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7099" y="956315"/>
            <a:ext cx="6087325" cy="271500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2BE886E-25A6-4C88-9344-7780E56B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52" y="3033832"/>
            <a:ext cx="4353533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3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099211-2FD6-4AD8-8FE7-74C71798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Runtimes</a:t>
            </a:r>
            <a:r>
              <a:rPr lang="it-IT" dirty="0"/>
              <a:t> - </a:t>
            </a:r>
            <a:br>
              <a:rPr lang="it-IT" dirty="0"/>
            </a:br>
            <a:r>
              <a:rPr lang="it-IT" dirty="0"/>
              <a:t>FULL </a:t>
            </a:r>
            <a:br>
              <a:rPr lang="it-IT" dirty="0"/>
            </a:br>
            <a:r>
              <a:rPr lang="it-IT" dirty="0"/>
              <a:t>.NET FRAMEWORK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A8BB4D4-54EC-4A56-AA56-B75B15453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766" y="2084832"/>
            <a:ext cx="8573429" cy="446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7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099211-2FD6-4AD8-8FE7-74C71798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Runtimes</a:t>
            </a:r>
            <a:r>
              <a:rPr lang="it-IT" dirty="0"/>
              <a:t> - </a:t>
            </a:r>
            <a:r>
              <a:rPr lang="it-IT" dirty="0" err="1"/>
              <a:t>.net</a:t>
            </a:r>
            <a:r>
              <a:rPr lang="it-IT" dirty="0"/>
              <a:t> core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CF9441E-F3EC-438C-9186-3BC6E76AA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5611" y="585216"/>
            <a:ext cx="4928915" cy="245340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2B5BB39-03A3-4247-AA00-A9E505070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666" y="2461877"/>
            <a:ext cx="4738803" cy="31852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9FDAADF-40C8-48BB-A4D5-0140579D9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" y="2168304"/>
            <a:ext cx="6023205" cy="179878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3290E8D-A70B-46C1-BDA0-6D6FFBE3F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60" y="4234375"/>
            <a:ext cx="5746296" cy="23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4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099211-2FD6-4AD8-8FE7-74C71798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Runtimes</a:t>
            </a:r>
            <a:r>
              <a:rPr lang="it-IT" dirty="0"/>
              <a:t> - </a:t>
            </a:r>
            <a:r>
              <a:rPr lang="it-IT" dirty="0" err="1"/>
              <a:t>conclusions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9EDB1B0-08B7-40BF-A0C4-4FCC46F6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9" y="1902294"/>
            <a:ext cx="6963758" cy="204966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C94F4EF-080A-4219-B1D9-BA28476D5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19" y="3930875"/>
            <a:ext cx="7639735" cy="18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49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F4B40-DEED-4EEA-A84C-2B32AC9E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241205" cy="1499616"/>
          </a:xfrm>
        </p:spPr>
        <p:txBody>
          <a:bodyPr>
            <a:noAutofit/>
          </a:bodyPr>
          <a:lstStyle/>
          <a:p>
            <a:r>
              <a:rPr lang="it-IT" sz="3200" dirty="0"/>
              <a:t>How Environment Affects Performance - </a:t>
            </a:r>
            <a:r>
              <a:rPr lang="it-IT" sz="2800" dirty="0"/>
              <a:t>Compilation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9074DEB-FF61-40CF-B9BC-0FEE82A05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7670" y="585216"/>
            <a:ext cx="6066649" cy="580137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433107E-618D-4472-AB9D-44BBE35A0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78" y="3788661"/>
            <a:ext cx="5783643" cy="306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36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F4B40-DEED-4EEA-A84C-2B32AC9E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241205" cy="1499616"/>
          </a:xfrm>
        </p:spPr>
        <p:txBody>
          <a:bodyPr>
            <a:noAutofit/>
          </a:bodyPr>
          <a:lstStyle/>
          <a:p>
            <a:r>
              <a:rPr lang="it-IT" sz="3200" dirty="0"/>
              <a:t>Compilation </a:t>
            </a:r>
            <a:endParaRPr lang="it-IT" sz="28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3312DC6-B335-4C36-929B-7BA0AED34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901482"/>
            <a:ext cx="6921994" cy="152751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A5FB0D8-B773-471C-A146-8AB4FFD7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751" y="3583744"/>
            <a:ext cx="6505043" cy="302497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010A80D-FAF4-4548-8A44-C5DE58421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278" y="1874447"/>
            <a:ext cx="3135418" cy="42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43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F4B40-DEED-4EEA-A84C-2B32AC9E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241205" cy="1499616"/>
          </a:xfrm>
        </p:spPr>
        <p:txBody>
          <a:bodyPr>
            <a:noAutofit/>
          </a:bodyPr>
          <a:lstStyle/>
          <a:p>
            <a:r>
              <a:rPr lang="it-IT" sz="3200" dirty="0"/>
              <a:t>Build systems </a:t>
            </a:r>
            <a:endParaRPr lang="it-IT" sz="2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56CF584-4CB1-476C-86E7-A876D9028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66" y="1889937"/>
            <a:ext cx="6391553" cy="466346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82FE8CF-D5E3-4682-9445-B8344C3F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012" y="1267529"/>
            <a:ext cx="3512035" cy="4296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FD76121-B2CE-4DC4-8562-244278F9E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640" y="1816081"/>
            <a:ext cx="5029269" cy="53322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FFC1015-6B50-423F-ADB2-A1025A105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411" y="2409683"/>
            <a:ext cx="4559059" cy="53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92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F4B40-DEED-4EEA-A84C-2B32AC9E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241205" cy="1499616"/>
          </a:xfrm>
        </p:spPr>
        <p:txBody>
          <a:bodyPr>
            <a:noAutofit/>
          </a:bodyPr>
          <a:lstStyle/>
          <a:p>
            <a:r>
              <a:rPr lang="it-IT" sz="3200" dirty="0"/>
              <a:t>Just in time compilation</a:t>
            </a:r>
            <a:endParaRPr lang="it-IT" sz="28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8C4607A-6E6F-4844-A2C4-728EC6AF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49" y="2084832"/>
            <a:ext cx="7170405" cy="300233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635BD0E-5CA8-4F07-B9E1-C3F4AC039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654" y="156331"/>
            <a:ext cx="4241577" cy="23573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389D874-A1D0-40F0-9F16-55A845E03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49" y="5110962"/>
            <a:ext cx="7031661" cy="137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22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F4B40-DEED-4EEA-A84C-2B32AC9E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287174" cy="1499616"/>
          </a:xfrm>
        </p:spPr>
        <p:txBody>
          <a:bodyPr>
            <a:noAutofit/>
          </a:bodyPr>
          <a:lstStyle/>
          <a:p>
            <a:r>
              <a:rPr lang="it-IT" sz="3200" dirty="0"/>
              <a:t>How Environment Affects Performance - </a:t>
            </a:r>
            <a:r>
              <a:rPr lang="it-IT" sz="2800" dirty="0"/>
              <a:t>External Environment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332BE6-CA1F-45D9-A855-BC5429FB8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3919" y="710119"/>
            <a:ext cx="2288677" cy="58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6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005B2C-BBAD-4A4C-AF85-17B39607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Author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0357CC-82CE-4A0F-822C-79BB1188C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13448"/>
            <a:ext cx="7188199" cy="382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06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4893-176E-4344-BBE9-405828FA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Performance Analysis and </a:t>
            </a:r>
            <a:br>
              <a:rPr lang="en-US" sz="3600" dirty="0"/>
            </a:br>
            <a:r>
              <a:rPr lang="en-US" sz="3600" dirty="0"/>
              <a:t>Performance Testing</a:t>
            </a:r>
            <a:endParaRPr lang="it-IT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DCC7CA-19A6-4B42-B18D-40F93C95C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8313" y="153759"/>
            <a:ext cx="3648584" cy="2362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E45D4F-1585-40EF-A64D-7F55BC6A2EE8}"/>
              </a:ext>
            </a:extLst>
          </p:cNvPr>
          <p:cNvSpPr txBox="1"/>
          <p:nvPr/>
        </p:nvSpPr>
        <p:spPr>
          <a:xfrm>
            <a:off x="496110" y="2266544"/>
            <a:ext cx="7791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Kinds of Benchmarks and Performance Tests</a:t>
            </a:r>
          </a:p>
          <a:p>
            <a:endParaRPr lang="en-US" dirty="0"/>
          </a:p>
          <a:p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03305-72E8-4784-B871-BD4D71F44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4" y="2868900"/>
            <a:ext cx="4991797" cy="3610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F363EC-A50E-4DAB-BD61-5045BF03F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42" y="6113903"/>
            <a:ext cx="4439270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27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D268-544E-41EF-A28A-34D973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Kinds of Benchmarks and Performance Tests</a:t>
            </a:r>
            <a:br>
              <a:rPr lang="en-US" sz="2800" dirty="0"/>
            </a:br>
            <a:r>
              <a:rPr lang="en-US" sz="2800" dirty="0"/>
              <a:t>Latency vs Throughput</a:t>
            </a:r>
            <a:endParaRPr lang="it-IT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FC72A1-81D6-41FF-AB39-5B9CB25E5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20" y="2399576"/>
            <a:ext cx="6305670" cy="2452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FDD53-0BCA-4E32-A441-1A035DDD1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570" y="2399576"/>
            <a:ext cx="4741010" cy="265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12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B4FC6-91FF-4DBC-8724-5AA614FA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TOOLS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7DF2E8C-1DBC-4D17-A038-D20697ABC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422" y="691997"/>
            <a:ext cx="7495823" cy="174171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89FFE9F-1B1B-4574-A1CA-A2D548597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841" y="2191613"/>
            <a:ext cx="7066032" cy="451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0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5B44-2DF6-47AD-B377-7344365F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TOOLS – benchmarkdotnet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E37F6A-E104-4D10-B584-42C7143DC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7914" y="170980"/>
            <a:ext cx="4880723" cy="743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97884-5491-4970-B254-2447EDCC4A25}"/>
              </a:ext>
            </a:extLst>
          </p:cNvPr>
          <p:cNvSpPr txBox="1"/>
          <p:nvPr/>
        </p:nvSpPr>
        <p:spPr>
          <a:xfrm>
            <a:off x="1024128" y="54933"/>
            <a:ext cx="591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3"/>
              </a:rPr>
              <a:t>https://github.com/dotnet/benchmarkdotnet</a:t>
            </a:r>
            <a:endParaRPr lang="it-IT" dirty="0"/>
          </a:p>
          <a:p>
            <a:r>
              <a:rPr lang="it-IT" dirty="0">
                <a:hlinkClick r:id="rId4"/>
              </a:rPr>
              <a:t>https://benchmarkdotnet.org/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59FA0-DF0C-440C-A02D-7636EDC8D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016" y="1674768"/>
            <a:ext cx="7182907" cy="5118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0CA6F-5F39-47B0-BFF7-329CE17403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0090" y="914098"/>
            <a:ext cx="4880723" cy="598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24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06D0D7-808A-498C-87A2-B7654951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 </a:t>
            </a:r>
            <a:r>
              <a:rPr lang="it-IT" dirty="0" err="1"/>
              <a:t>units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45913B68-A87F-49E0-9B7B-8DC24518E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550" y="1852392"/>
            <a:ext cx="4286848" cy="315321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B77E2E-3AE8-4F27-8407-1110DB2019D2}"/>
              </a:ext>
            </a:extLst>
          </p:cNvPr>
          <p:cNvSpPr txBox="1"/>
          <p:nvPr/>
        </p:nvSpPr>
        <p:spPr>
          <a:xfrm>
            <a:off x="42203" y="5198879"/>
            <a:ext cx="440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picosecond relates to a second as a second relates to 31710 years!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EAA9379-88F7-470D-987B-BE81D79946D8}"/>
              </a:ext>
            </a:extLst>
          </p:cNvPr>
          <p:cNvSpPr/>
          <p:nvPr/>
        </p:nvSpPr>
        <p:spPr>
          <a:xfrm>
            <a:off x="61623" y="28072"/>
            <a:ext cx="7534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3"/>
              </a:rPr>
              <a:t>https://people.eecs.berkeley.edu/~rcs/research/interactive_latency.html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34FFDAE-DEC0-4EB5-8157-D40D6358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102" y="360128"/>
            <a:ext cx="3115110" cy="403916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63D369B-04B6-43CC-B9B6-6E573475C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888" y="4315363"/>
            <a:ext cx="3000794" cy="9812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F8B0255-8DDC-49FF-B5AE-5BAF7824A2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4655" y="239592"/>
            <a:ext cx="3038899" cy="365811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DA751FA-E7A0-4130-B69D-7D606978FA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6616" y="5328851"/>
            <a:ext cx="2962688" cy="121937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D2A61E9-6776-4810-AE63-C819E9D5C8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5061" y="3771106"/>
            <a:ext cx="3086531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13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</a:t>
            </a:r>
            <a:r>
              <a:rPr lang="en-US" sz="2800" dirty="0"/>
              <a:t>Performance and memory profilers in Visual Studio</a:t>
            </a:r>
            <a:r>
              <a:rPr lang="it-IT" sz="2800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6C48FF-FDEC-4C32-8576-470D241EB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031132"/>
            <a:ext cx="10201591" cy="57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57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</a:t>
            </a:r>
            <a:r>
              <a:rPr lang="en-US" sz="2800" dirty="0"/>
              <a:t>Performance and memory profilers in Visual Studio</a:t>
            </a:r>
            <a:r>
              <a:rPr lang="it-IT" sz="2800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9C3CC-3497-4987-BB61-47483C91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A7EB2D-0F4B-4D25-B79A-9D6F05CB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963039"/>
            <a:ext cx="10272409" cy="577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51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</a:t>
            </a:r>
            <a:r>
              <a:rPr lang="en-US" sz="2800" dirty="0"/>
              <a:t>Performance and memory profilers in Visual Studio</a:t>
            </a:r>
            <a:r>
              <a:rPr lang="it-IT" sz="2800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553F48-B353-4F40-B4D6-D2B5E7E30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963038"/>
            <a:ext cx="10391434" cy="584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79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</a:t>
            </a:r>
            <a:r>
              <a:rPr lang="en-US" sz="2800" dirty="0"/>
              <a:t>Performance and memory profilers in Visual Studio</a:t>
            </a:r>
            <a:r>
              <a:rPr lang="it-IT" sz="2800" dirty="0"/>
              <a:t> 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1368A4D-A076-4AF5-9542-12F913B4A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963038"/>
            <a:ext cx="10333683" cy="58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00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DOTMEMORY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B925F-B84E-41D5-ACF9-27C6A06F4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02" y="1031132"/>
            <a:ext cx="10266443" cy="57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2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B6D5E0-1620-46EF-B29F-57D94A00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99514F-370A-4300-B093-BFBE0EC63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Book</a:t>
            </a:r>
            <a:endParaRPr lang="it-IT" dirty="0">
              <a:hlinkClick r:id="rId2"/>
            </a:endParaRPr>
          </a:p>
          <a:p>
            <a:pPr lvl="1"/>
            <a:r>
              <a:rPr lang="it-IT" dirty="0">
                <a:hlinkClick r:id="rId2"/>
              </a:rPr>
              <a:t>https://www.apress.com/gp/book/9781484249406</a:t>
            </a:r>
            <a:endParaRPr lang="it-IT" dirty="0"/>
          </a:p>
          <a:p>
            <a:r>
              <a:rPr lang="it-IT" dirty="0"/>
              <a:t>Source Code</a:t>
            </a:r>
          </a:p>
          <a:p>
            <a:pPr lvl="1"/>
            <a:r>
              <a:rPr lang="it-IT" dirty="0">
                <a:hlinkClick r:id="rId3"/>
              </a:rPr>
              <a:t>https://github.com/Apress/pro-.net-benchmarking</a:t>
            </a:r>
            <a:endParaRPr lang="it-IT" dirty="0"/>
          </a:p>
          <a:p>
            <a:r>
              <a:rPr lang="it-IT" dirty="0" err="1"/>
              <a:t>BenchmarkDotNet</a:t>
            </a:r>
            <a:endParaRPr lang="it-IT" dirty="0"/>
          </a:p>
          <a:p>
            <a:pPr lvl="1"/>
            <a:r>
              <a:rPr lang="it-IT" dirty="0">
                <a:hlinkClick r:id="rId4"/>
              </a:rPr>
              <a:t>https://github.com/dotnet/BenchmarkDotNet</a:t>
            </a:r>
            <a:endParaRPr lang="it-IT" dirty="0"/>
          </a:p>
          <a:p>
            <a:r>
              <a:rPr lang="it-IT" dirty="0" err="1"/>
              <a:t>Rstudio</a:t>
            </a:r>
            <a:endParaRPr lang="it-IT" dirty="0"/>
          </a:p>
          <a:p>
            <a:pPr lvl="1"/>
            <a:r>
              <a:rPr lang="it-IT" dirty="0">
                <a:hlinkClick r:id="rId5"/>
              </a:rPr>
              <a:t>https://www.rstudio.com/</a:t>
            </a:r>
            <a:endParaRPr lang="it-IT" dirty="0"/>
          </a:p>
          <a:p>
            <a:r>
              <a:rPr lang="it-IT" dirty="0"/>
              <a:t>R</a:t>
            </a:r>
          </a:p>
          <a:p>
            <a:r>
              <a:rPr lang="it-IT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https://cran.r-project.org/bin/windows/base/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712565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DOTMEMORY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C8A97-1B2F-40BC-8A13-AD4C6EA4F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80" y="963038"/>
            <a:ext cx="10289704" cy="57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07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DOTMEMORY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6FD93-BEB9-4A2D-99B8-AE684E487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89" y="963038"/>
            <a:ext cx="9983821" cy="561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34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DOTMEMORY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42C58-E527-484A-A6BE-C2084F3E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963038"/>
            <a:ext cx="10324289" cy="580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67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DOTMEMORY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4C0593-59AB-49E0-8566-F64498BB0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60" y="977629"/>
            <a:ext cx="10064884" cy="566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VMMAP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D6C7F-3F4D-41AA-BF34-891239E7A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08" y="963038"/>
            <a:ext cx="10126495" cy="56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0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655465-1ED1-4E45-AB03-D623265C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First Benchmark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2F63052-B3A5-4BBA-86B6-A8FE9C354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092" y="3625756"/>
            <a:ext cx="3781953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6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6E9D74-059A-43D3-93C0-E11C337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About </a:t>
            </a:r>
            <a:r>
              <a:rPr lang="it-IT" dirty="0" err="1"/>
              <a:t>Expectations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DCD10A8-10B3-4746-80D5-A708F2718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932" y="3288323"/>
            <a:ext cx="4658375" cy="18862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C46F687-F23B-43DB-81F3-E2CDE5AA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956" y="3288323"/>
            <a:ext cx="4744112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4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E629F-EAC7-4E9C-81C2-12E5CA64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Perfomance</a:t>
            </a:r>
            <a:r>
              <a:rPr lang="it-IT" dirty="0"/>
              <a:t> Space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153068A-F7FF-4F40-A723-6030BF1E7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32" y="1850866"/>
            <a:ext cx="10385323" cy="113754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434211C-15F9-49D9-9CD4-F6EC5BB4A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31" y="2787743"/>
            <a:ext cx="5747707" cy="38346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659BDB-ABEF-4838-80F1-153856463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329" y="110164"/>
            <a:ext cx="5477639" cy="1867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A9D2B4-6DC5-4734-B2DB-98D725955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535" y="2725008"/>
            <a:ext cx="4667901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5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7822-8F25-4970-B450-5B40BBFE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Benchmark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048EF-803A-4217-A7CE-F61DDA1E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28" y="2286000"/>
            <a:ext cx="2495898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4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7822-8F25-4970-B450-5B40BBFE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Find Your Bottleneck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8A98BE-4B83-495A-86C0-FAB1F0773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59" y="91531"/>
            <a:ext cx="5783541" cy="1552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5A8C8A-CF46-405F-8217-C19237C1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225" y="1643824"/>
            <a:ext cx="7516274" cy="50489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78C624-B6CA-4643-BEFC-CAEC70178AB5}"/>
              </a:ext>
            </a:extLst>
          </p:cNvPr>
          <p:cNvSpPr/>
          <p:nvPr/>
        </p:nvSpPr>
        <p:spPr>
          <a:xfrm>
            <a:off x="489069" y="2209185"/>
            <a:ext cx="3574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4"/>
              </a:rPr>
              <a:t>https://www.youtube.com/watch?v=7GTpwgsmHgU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77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86ECF7-1BB7-4CF7-BC4C-7C776C40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How Environment Affects Performance - Source code journey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115ECEA-720E-4FE9-9673-774C8A984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283" y="1717771"/>
            <a:ext cx="8918917" cy="5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19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555</TotalTime>
  <Words>260</Words>
  <Application>Microsoft Office PowerPoint</Application>
  <PresentationFormat>Widescreen</PresentationFormat>
  <Paragraphs>50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8" baseType="lpstr">
      <vt:lpstr>Tw Cen MT</vt:lpstr>
      <vt:lpstr>Tw Cen MT Condensed</vt:lpstr>
      <vt:lpstr>Wingdings 3</vt:lpstr>
      <vt:lpstr>Integrale</vt:lpstr>
      <vt:lpstr>Pro .NET Benchmarking</vt:lpstr>
      <vt:lpstr>Author</vt:lpstr>
      <vt:lpstr>Links</vt:lpstr>
      <vt:lpstr>First Benchmark</vt:lpstr>
      <vt:lpstr>About Expectations</vt:lpstr>
      <vt:lpstr>Perfomance Space</vt:lpstr>
      <vt:lpstr>Benchmark requirements</vt:lpstr>
      <vt:lpstr>Find Your Bottleneck</vt:lpstr>
      <vt:lpstr>How Environment Affects Performance - Source code journey</vt:lpstr>
      <vt:lpstr>How Environment Affects Performance - Runtime</vt:lpstr>
      <vt:lpstr>Runtimes -  FULL  .NET FRAMEWORK</vt:lpstr>
      <vt:lpstr>Runtimes -  FULL  .NET FRAMEWORK</vt:lpstr>
      <vt:lpstr>Runtimes - .net core</vt:lpstr>
      <vt:lpstr>Runtimes - conclusions</vt:lpstr>
      <vt:lpstr>How Environment Affects Performance - Compilation</vt:lpstr>
      <vt:lpstr>Compilation </vt:lpstr>
      <vt:lpstr>Build systems </vt:lpstr>
      <vt:lpstr>Just in time compilation</vt:lpstr>
      <vt:lpstr>How Environment Affects Performance - External Environment</vt:lpstr>
      <vt:lpstr>Performance Analysis and  Performance Testing</vt:lpstr>
      <vt:lpstr>Kinds of Benchmarks and Performance Tests Latency vs Throughput</vt:lpstr>
      <vt:lpstr>TOOLS</vt:lpstr>
      <vt:lpstr>TOOLS – benchmarkdotnet</vt:lpstr>
      <vt:lpstr>Time units</vt:lpstr>
      <vt:lpstr>Tools - Performance and memory profilers in Visual Studio </vt:lpstr>
      <vt:lpstr>Tools - Performance and memory profilers in Visual Studio </vt:lpstr>
      <vt:lpstr>Tools - Performance and memory profilers in Visual Studio </vt:lpstr>
      <vt:lpstr>Tools - Performance and memory profilers in Visual Studio </vt:lpstr>
      <vt:lpstr>Tools - DOTMEMORY</vt:lpstr>
      <vt:lpstr>Tools - DOTMEMORY</vt:lpstr>
      <vt:lpstr>Tools - DOTMEMORY</vt:lpstr>
      <vt:lpstr>Tools - DOTMEMORY</vt:lpstr>
      <vt:lpstr>Tools - DOTMEMORY</vt:lpstr>
      <vt:lpstr>Tools - VMMAP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 .NET Benchmarking</dc:title>
  <dc:creator>Massimiliano Balestrieri</dc:creator>
  <cp:lastModifiedBy>Massimiliano Balestrieri</cp:lastModifiedBy>
  <cp:revision>23</cp:revision>
  <dcterms:created xsi:type="dcterms:W3CDTF">2019-09-15T16:49:18Z</dcterms:created>
  <dcterms:modified xsi:type="dcterms:W3CDTF">2019-10-17T16:45:18Z</dcterms:modified>
</cp:coreProperties>
</file>