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6" y="294"/>
      </p:cViewPr>
      <p:guideLst/>
    </p:cSldViewPr>
  </p:slideViewPr>
  <p:notesTextViewPr>
    <p:cViewPr>
      <p:scale>
        <a:sx n="25" d="100"/>
        <a:sy n="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26DB1C-E873-4588-B2C6-508D29D9AD3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DE5CC2F-CB88-4E48-8A53-F1EA2DF8C3A2}">
      <dgm:prSet/>
      <dgm:spPr/>
      <dgm:t>
        <a:bodyPr/>
        <a:lstStyle/>
        <a:p>
          <a:r>
            <a:rPr lang="en-US"/>
            <a:t>Inaccurate Timestamping - Advice: prefer Stopwatch over DateTime</a:t>
          </a:r>
        </a:p>
      </dgm:t>
    </dgm:pt>
    <dgm:pt modelId="{CFCE0118-E5DB-4EC7-A536-9169A60EF5F1}" type="parTrans" cxnId="{A4F383DB-AE26-42BC-95DD-A93C90A1904A}">
      <dgm:prSet/>
      <dgm:spPr/>
      <dgm:t>
        <a:bodyPr/>
        <a:lstStyle/>
        <a:p>
          <a:endParaRPr lang="en-US"/>
        </a:p>
      </dgm:t>
    </dgm:pt>
    <dgm:pt modelId="{CCF09624-43FE-48DC-9FE7-F018AA60D351}" type="sibTrans" cxnId="{A4F383DB-AE26-42BC-95DD-A93C90A1904A}">
      <dgm:prSet/>
      <dgm:spPr/>
      <dgm:t>
        <a:bodyPr/>
        <a:lstStyle/>
        <a:p>
          <a:endParaRPr lang="en-US"/>
        </a:p>
      </dgm:t>
    </dgm:pt>
    <dgm:pt modelId="{0C3505C6-1A79-4ACF-A5B1-2BBE134C8A1C}">
      <dgm:prSet/>
      <dgm:spPr/>
      <dgm:t>
        <a:bodyPr/>
        <a:lstStyle/>
        <a:p>
          <a:r>
            <a:rPr lang="en-US"/>
            <a:t>Use Release - Advice: use Release and don't use empty loops to benchmark</a:t>
          </a:r>
        </a:p>
      </dgm:t>
    </dgm:pt>
    <dgm:pt modelId="{9368A3E5-18B1-47B5-9565-4D2C8F874CD4}" type="parTrans" cxnId="{B7C9680D-F2A1-4A00-801C-40215D956091}">
      <dgm:prSet/>
      <dgm:spPr/>
      <dgm:t>
        <a:bodyPr/>
        <a:lstStyle/>
        <a:p>
          <a:endParaRPr lang="en-US"/>
        </a:p>
      </dgm:t>
    </dgm:pt>
    <dgm:pt modelId="{969B95ED-6A71-4B02-98D0-5F9C061F0B28}" type="sibTrans" cxnId="{B7C9680D-F2A1-4A00-801C-40215D956091}">
      <dgm:prSet/>
      <dgm:spPr/>
      <dgm:t>
        <a:bodyPr/>
        <a:lstStyle/>
        <a:p>
          <a:endParaRPr lang="en-US"/>
        </a:p>
      </dgm:t>
    </dgm:pt>
    <dgm:pt modelId="{3B50B6F7-2055-4637-895A-7072B6F73A25}">
      <dgm:prSet/>
      <dgm:spPr/>
      <dgm:t>
        <a:bodyPr/>
        <a:lstStyle/>
        <a:p>
          <a:r>
            <a:rPr lang="en-US"/>
            <a:t>Natural Noise - Each benchmark iteration has random errors because of the natural noise.</a:t>
          </a:r>
        </a:p>
      </dgm:t>
    </dgm:pt>
    <dgm:pt modelId="{46D2D8B1-8A01-4DAA-B0EE-CEEE5730A94B}" type="parTrans" cxnId="{E1690FEB-0EC5-4872-9385-AC074E8E4768}">
      <dgm:prSet/>
      <dgm:spPr/>
      <dgm:t>
        <a:bodyPr/>
        <a:lstStyle/>
        <a:p>
          <a:endParaRPr lang="en-US"/>
        </a:p>
      </dgm:t>
    </dgm:pt>
    <dgm:pt modelId="{7781D314-F6A5-4A0C-A5CE-93B1C41BE311}" type="sibTrans" cxnId="{E1690FEB-0EC5-4872-9385-AC074E8E4768}">
      <dgm:prSet/>
      <dgm:spPr/>
      <dgm:t>
        <a:bodyPr/>
        <a:lstStyle/>
        <a:p>
          <a:endParaRPr lang="en-US"/>
        </a:p>
      </dgm:t>
    </dgm:pt>
    <dgm:pt modelId="{F03B43A1-0DA3-494D-AAB7-07ABACF6EFCF}">
      <dgm:prSet/>
      <dgm:spPr/>
      <dgm:t>
        <a:bodyPr/>
        <a:lstStyle/>
        <a:p>
          <a:r>
            <a:rPr lang="en-US"/>
            <a:t>Calculate Average - Advice: We can't prevent natural noise</a:t>
          </a:r>
        </a:p>
      </dgm:t>
    </dgm:pt>
    <dgm:pt modelId="{C32B3DF8-A528-4F5B-8835-14C32391A0A1}" type="parTrans" cxnId="{2BF78DF5-8C50-4165-AD33-C67D41A0F408}">
      <dgm:prSet/>
      <dgm:spPr/>
      <dgm:t>
        <a:bodyPr/>
        <a:lstStyle/>
        <a:p>
          <a:endParaRPr lang="en-US"/>
        </a:p>
      </dgm:t>
    </dgm:pt>
    <dgm:pt modelId="{5EDE8F73-A51C-4825-BEA1-A98202362240}" type="sibTrans" cxnId="{2BF78DF5-8C50-4165-AD33-C67D41A0F408}">
      <dgm:prSet/>
      <dgm:spPr/>
      <dgm:t>
        <a:bodyPr/>
        <a:lstStyle/>
        <a:p>
          <a:endParaRPr lang="en-US"/>
        </a:p>
      </dgm:t>
    </dgm:pt>
    <dgm:pt modelId="{0CDB5FA2-14BD-428D-8091-E60B9A1D857A}">
      <dgm:prSet/>
      <dgm:spPr/>
      <dgm:t>
        <a:bodyPr/>
        <a:lstStyle/>
        <a:p>
          <a:r>
            <a:rPr lang="en-US"/>
            <a:t>Tricky Distributions - Advice: always look at your distribution</a:t>
          </a:r>
        </a:p>
      </dgm:t>
    </dgm:pt>
    <dgm:pt modelId="{3945924F-B24D-48DF-9340-F957C7B043E5}" type="parTrans" cxnId="{44DD35F5-A675-4380-ABA3-0DD2D0DBE1C2}">
      <dgm:prSet/>
      <dgm:spPr/>
      <dgm:t>
        <a:bodyPr/>
        <a:lstStyle/>
        <a:p>
          <a:endParaRPr lang="en-US"/>
        </a:p>
      </dgm:t>
    </dgm:pt>
    <dgm:pt modelId="{D6025E1E-9BF7-4D12-B826-1E6F69499FD3}" type="sibTrans" cxnId="{44DD35F5-A675-4380-ABA3-0DD2D0DBE1C2}">
      <dgm:prSet/>
      <dgm:spPr/>
      <dgm:t>
        <a:bodyPr/>
        <a:lstStyle/>
        <a:p>
          <a:endParaRPr lang="en-US"/>
        </a:p>
      </dgm:t>
    </dgm:pt>
    <dgm:pt modelId="{E203A770-546C-4CCA-9AD5-7BAC75772043}">
      <dgm:prSet/>
      <dgm:spPr/>
      <dgm:t>
        <a:bodyPr/>
        <a:lstStyle/>
        <a:p>
          <a:r>
            <a:rPr lang="en-US"/>
            <a:t>Measuring Cold Start Instead of Warmed Steady State - Advice: use different approaches for cold and warm states</a:t>
          </a:r>
        </a:p>
      </dgm:t>
    </dgm:pt>
    <dgm:pt modelId="{B6705321-13BB-4CE8-B0B9-B8E3E2CBF158}" type="parTrans" cxnId="{F7DCF321-2F65-4B7F-A82B-70E51727BF06}">
      <dgm:prSet/>
      <dgm:spPr/>
      <dgm:t>
        <a:bodyPr/>
        <a:lstStyle/>
        <a:p>
          <a:endParaRPr lang="en-US"/>
        </a:p>
      </dgm:t>
    </dgm:pt>
    <dgm:pt modelId="{F5400C62-CEC1-40A0-A366-DABB178FB709}" type="sibTrans" cxnId="{F7DCF321-2F65-4B7F-A82B-70E51727BF06}">
      <dgm:prSet/>
      <dgm:spPr/>
      <dgm:t>
        <a:bodyPr/>
        <a:lstStyle/>
        <a:p>
          <a:endParaRPr lang="en-US"/>
        </a:p>
      </dgm:t>
    </dgm:pt>
    <dgm:pt modelId="{5F4FD958-9357-4FF4-B9F3-3A0ED4814761}">
      <dgm:prSet/>
      <dgm:spPr/>
      <dgm:t>
        <a:bodyPr/>
        <a:lstStyle/>
        <a:p>
          <a:r>
            <a:rPr lang="en-US"/>
            <a:t>Insufficient Number of Invocations - Advice: do many invocations</a:t>
          </a:r>
        </a:p>
      </dgm:t>
    </dgm:pt>
    <dgm:pt modelId="{51ADA517-9ECB-4D31-AFA1-CD1AD16A2B40}" type="parTrans" cxnId="{1A1C5C1B-E9BB-452F-A811-07CDD53339C0}">
      <dgm:prSet/>
      <dgm:spPr/>
      <dgm:t>
        <a:bodyPr/>
        <a:lstStyle/>
        <a:p>
          <a:endParaRPr lang="en-US"/>
        </a:p>
      </dgm:t>
    </dgm:pt>
    <dgm:pt modelId="{2A513240-A084-4CE7-B1A5-61DFDB32A3AA}" type="sibTrans" cxnId="{1A1C5C1B-E9BB-452F-A811-07CDD53339C0}">
      <dgm:prSet/>
      <dgm:spPr/>
      <dgm:t>
        <a:bodyPr/>
        <a:lstStyle/>
        <a:p>
          <a:endParaRPr lang="en-US"/>
        </a:p>
      </dgm:t>
    </dgm:pt>
    <dgm:pt modelId="{7531AD4B-824C-4846-9254-5ABCE9EA3159}">
      <dgm:prSet/>
      <dgm:spPr/>
      <dgm:t>
        <a:bodyPr/>
        <a:lstStyle/>
        <a:p>
          <a:r>
            <a:rPr lang="en-US"/>
            <a:t>Benchmark infrastructure overhead - Advice: always calculate your infrastructure overhead</a:t>
          </a:r>
        </a:p>
      </dgm:t>
    </dgm:pt>
    <dgm:pt modelId="{A82C9619-E1FE-46FB-A407-1CF3DC99F5FF}" type="parTrans" cxnId="{841302EB-074A-4456-8A07-DEA569F5593A}">
      <dgm:prSet/>
      <dgm:spPr/>
      <dgm:t>
        <a:bodyPr/>
        <a:lstStyle/>
        <a:p>
          <a:endParaRPr lang="en-US"/>
        </a:p>
      </dgm:t>
    </dgm:pt>
    <dgm:pt modelId="{734CED83-9A99-4A51-8500-8B335993B0BF}" type="sibTrans" cxnId="{841302EB-074A-4456-8A07-DEA569F5593A}">
      <dgm:prSet/>
      <dgm:spPr/>
      <dgm:t>
        <a:bodyPr/>
        <a:lstStyle/>
        <a:p>
          <a:endParaRPr lang="en-US"/>
        </a:p>
      </dgm:t>
    </dgm:pt>
    <dgm:pt modelId="{497267E3-9C1B-451F-B04D-FDCF1A013A5A}">
      <dgm:prSet/>
      <dgm:spPr/>
      <dgm:t>
        <a:bodyPr/>
        <a:lstStyle/>
        <a:p>
          <a:r>
            <a:rPr lang="en-US"/>
            <a:t>.NET-Specific Pitfalls</a:t>
          </a:r>
        </a:p>
      </dgm:t>
    </dgm:pt>
    <dgm:pt modelId="{7977E4D4-7107-438B-B18E-BB47E02CF44A}" type="parTrans" cxnId="{1D63B65E-4603-49D1-B85C-A28673B421C1}">
      <dgm:prSet/>
      <dgm:spPr/>
      <dgm:t>
        <a:bodyPr/>
        <a:lstStyle/>
        <a:p>
          <a:endParaRPr lang="en-US"/>
        </a:p>
      </dgm:t>
    </dgm:pt>
    <dgm:pt modelId="{5073A331-88F4-4A95-B063-A66093F2DE48}" type="sibTrans" cxnId="{1D63B65E-4603-49D1-B85C-A28673B421C1}">
      <dgm:prSet/>
      <dgm:spPr/>
      <dgm:t>
        <a:bodyPr/>
        <a:lstStyle/>
        <a:p>
          <a:endParaRPr lang="en-US"/>
        </a:p>
      </dgm:t>
    </dgm:pt>
    <dgm:pt modelId="{C3F52FDC-0E8E-44B9-B6B5-83757293433E}">
      <dgm:prSet/>
      <dgm:spPr/>
      <dgm:t>
        <a:bodyPr/>
        <a:lstStyle/>
        <a:p>
          <a:r>
            <a:rPr lang="en-US"/>
            <a:t>Loop Unrolling - Advice: use variables instead of constants in loops</a:t>
          </a:r>
        </a:p>
      </dgm:t>
    </dgm:pt>
    <dgm:pt modelId="{05C8FF70-4872-4E0C-A4C5-521F5D6580F7}" type="parTrans" cxnId="{B71B2072-7DB3-4CD1-A61B-7B94240875D1}">
      <dgm:prSet/>
      <dgm:spPr/>
      <dgm:t>
        <a:bodyPr/>
        <a:lstStyle/>
        <a:p>
          <a:endParaRPr lang="en-US"/>
        </a:p>
      </dgm:t>
    </dgm:pt>
    <dgm:pt modelId="{6CFB9A32-207D-434C-9637-5D533DD2F932}" type="sibTrans" cxnId="{B71B2072-7DB3-4CD1-A61B-7B94240875D1}">
      <dgm:prSet/>
      <dgm:spPr/>
      <dgm:t>
        <a:bodyPr/>
        <a:lstStyle/>
        <a:p>
          <a:endParaRPr lang="en-US"/>
        </a:p>
      </dgm:t>
    </dgm:pt>
    <dgm:pt modelId="{9D56E41C-45CE-4FAA-B39C-76EAFC94870D}">
      <dgm:prSet/>
      <dgm:spPr/>
      <dgm:t>
        <a:bodyPr/>
        <a:lstStyle/>
        <a:p>
          <a:r>
            <a:rPr lang="en-US"/>
            <a:t>Dead Code Elimination - Advice: always use results of your calculations</a:t>
          </a:r>
        </a:p>
      </dgm:t>
    </dgm:pt>
    <dgm:pt modelId="{B6DCEA08-A36A-423F-BD4E-444B5767456D}" type="parTrans" cxnId="{EA65A394-EF1F-46C3-A6DC-C45832982D48}">
      <dgm:prSet/>
      <dgm:spPr/>
      <dgm:t>
        <a:bodyPr/>
        <a:lstStyle/>
        <a:p>
          <a:endParaRPr lang="en-US"/>
        </a:p>
      </dgm:t>
    </dgm:pt>
    <dgm:pt modelId="{534E9888-4F70-4F89-A9F2-AC156294D1C9}" type="sibTrans" cxnId="{EA65A394-EF1F-46C3-A6DC-C45832982D48}">
      <dgm:prSet/>
      <dgm:spPr/>
      <dgm:t>
        <a:bodyPr/>
        <a:lstStyle/>
        <a:p>
          <a:endParaRPr lang="en-US"/>
        </a:p>
      </dgm:t>
    </dgm:pt>
    <dgm:pt modelId="{289E202D-007F-4B88-AE8A-CAB05E683426}">
      <dgm:prSet/>
      <dgm:spPr/>
      <dgm:t>
        <a:bodyPr/>
        <a:lstStyle/>
        <a:p>
          <a:r>
            <a:rPr lang="en-US"/>
            <a:t>Inlining - Advice: control inlining of the benchmarked methods</a:t>
          </a:r>
        </a:p>
      </dgm:t>
    </dgm:pt>
    <dgm:pt modelId="{A5A7A570-BB5B-4FD0-8209-5E3F51FDEAE7}" type="parTrans" cxnId="{D470BEB2-91ED-4DD3-88BB-5E2CEFB8A3DC}">
      <dgm:prSet/>
      <dgm:spPr/>
      <dgm:t>
        <a:bodyPr/>
        <a:lstStyle/>
        <a:p>
          <a:endParaRPr lang="en-US"/>
        </a:p>
      </dgm:t>
    </dgm:pt>
    <dgm:pt modelId="{0BFBD447-94A2-424C-8982-E1695F125D73}" type="sibTrans" cxnId="{D470BEB2-91ED-4DD3-88BB-5E2CEFB8A3DC}">
      <dgm:prSet/>
      <dgm:spPr/>
      <dgm:t>
        <a:bodyPr/>
        <a:lstStyle/>
        <a:p>
          <a:endParaRPr lang="en-US"/>
        </a:p>
      </dgm:t>
    </dgm:pt>
    <dgm:pt modelId="{B40FD283-23CF-4028-9645-B1B884B98627}" type="pres">
      <dgm:prSet presAssocID="{1B26DB1C-E873-4588-B2C6-508D29D9AD33}" presName="diagram" presStyleCnt="0">
        <dgm:presLayoutVars>
          <dgm:dir/>
          <dgm:resizeHandles val="exact"/>
        </dgm:presLayoutVars>
      </dgm:prSet>
      <dgm:spPr/>
    </dgm:pt>
    <dgm:pt modelId="{3E6E580B-C90F-44AE-A08A-09CF7B970C59}" type="pres">
      <dgm:prSet presAssocID="{5DE5CC2F-CB88-4E48-8A53-F1EA2DF8C3A2}" presName="node" presStyleLbl="node1" presStyleIdx="0" presStyleCnt="12">
        <dgm:presLayoutVars>
          <dgm:bulletEnabled val="1"/>
        </dgm:presLayoutVars>
      </dgm:prSet>
      <dgm:spPr/>
    </dgm:pt>
    <dgm:pt modelId="{560CC9E4-F56C-40E3-B5EC-C5EFDA8ECDE1}" type="pres">
      <dgm:prSet presAssocID="{CCF09624-43FE-48DC-9FE7-F018AA60D351}" presName="sibTrans" presStyleCnt="0"/>
      <dgm:spPr/>
    </dgm:pt>
    <dgm:pt modelId="{BBFBB412-C0AD-4DBE-A428-19E4DB73C21F}" type="pres">
      <dgm:prSet presAssocID="{0C3505C6-1A79-4ACF-A5B1-2BBE134C8A1C}" presName="node" presStyleLbl="node1" presStyleIdx="1" presStyleCnt="12">
        <dgm:presLayoutVars>
          <dgm:bulletEnabled val="1"/>
        </dgm:presLayoutVars>
      </dgm:prSet>
      <dgm:spPr/>
    </dgm:pt>
    <dgm:pt modelId="{11E8C10F-3DCA-41E4-9AFC-F035F9D257E5}" type="pres">
      <dgm:prSet presAssocID="{969B95ED-6A71-4B02-98D0-5F9C061F0B28}" presName="sibTrans" presStyleCnt="0"/>
      <dgm:spPr/>
    </dgm:pt>
    <dgm:pt modelId="{4714DB72-5627-4EEE-9567-8360800CA6C2}" type="pres">
      <dgm:prSet presAssocID="{3B50B6F7-2055-4637-895A-7072B6F73A25}" presName="node" presStyleLbl="node1" presStyleIdx="2" presStyleCnt="12">
        <dgm:presLayoutVars>
          <dgm:bulletEnabled val="1"/>
        </dgm:presLayoutVars>
      </dgm:prSet>
      <dgm:spPr/>
    </dgm:pt>
    <dgm:pt modelId="{BFD0D44A-32A0-489F-9EB1-6B9934A5703C}" type="pres">
      <dgm:prSet presAssocID="{7781D314-F6A5-4A0C-A5CE-93B1C41BE311}" presName="sibTrans" presStyleCnt="0"/>
      <dgm:spPr/>
    </dgm:pt>
    <dgm:pt modelId="{0D44F600-0BFC-450F-A53B-929A9F93677F}" type="pres">
      <dgm:prSet presAssocID="{F03B43A1-0DA3-494D-AAB7-07ABACF6EFCF}" presName="node" presStyleLbl="node1" presStyleIdx="3" presStyleCnt="12">
        <dgm:presLayoutVars>
          <dgm:bulletEnabled val="1"/>
        </dgm:presLayoutVars>
      </dgm:prSet>
      <dgm:spPr/>
    </dgm:pt>
    <dgm:pt modelId="{A2609214-2B7E-4B45-A014-1306A464DB37}" type="pres">
      <dgm:prSet presAssocID="{5EDE8F73-A51C-4825-BEA1-A98202362240}" presName="sibTrans" presStyleCnt="0"/>
      <dgm:spPr/>
    </dgm:pt>
    <dgm:pt modelId="{6C0DD193-EA07-4E1E-8797-2E1C64503470}" type="pres">
      <dgm:prSet presAssocID="{0CDB5FA2-14BD-428D-8091-E60B9A1D857A}" presName="node" presStyleLbl="node1" presStyleIdx="4" presStyleCnt="12">
        <dgm:presLayoutVars>
          <dgm:bulletEnabled val="1"/>
        </dgm:presLayoutVars>
      </dgm:prSet>
      <dgm:spPr/>
    </dgm:pt>
    <dgm:pt modelId="{C3F4783B-B002-4E8C-8827-1E2A0869B82F}" type="pres">
      <dgm:prSet presAssocID="{D6025E1E-9BF7-4D12-B826-1E6F69499FD3}" presName="sibTrans" presStyleCnt="0"/>
      <dgm:spPr/>
    </dgm:pt>
    <dgm:pt modelId="{766F5109-162A-450B-8AE7-1506948A5FC1}" type="pres">
      <dgm:prSet presAssocID="{E203A770-546C-4CCA-9AD5-7BAC75772043}" presName="node" presStyleLbl="node1" presStyleIdx="5" presStyleCnt="12">
        <dgm:presLayoutVars>
          <dgm:bulletEnabled val="1"/>
        </dgm:presLayoutVars>
      </dgm:prSet>
      <dgm:spPr/>
    </dgm:pt>
    <dgm:pt modelId="{735A2801-6611-4579-BA37-0DBAE87FF47B}" type="pres">
      <dgm:prSet presAssocID="{F5400C62-CEC1-40A0-A366-DABB178FB709}" presName="sibTrans" presStyleCnt="0"/>
      <dgm:spPr/>
    </dgm:pt>
    <dgm:pt modelId="{6B42FC40-6AEE-4452-B9B1-C67C70BF4DC9}" type="pres">
      <dgm:prSet presAssocID="{5F4FD958-9357-4FF4-B9F3-3A0ED4814761}" presName="node" presStyleLbl="node1" presStyleIdx="6" presStyleCnt="12">
        <dgm:presLayoutVars>
          <dgm:bulletEnabled val="1"/>
        </dgm:presLayoutVars>
      </dgm:prSet>
      <dgm:spPr/>
    </dgm:pt>
    <dgm:pt modelId="{FC4B5E60-6D5A-4703-A7AB-93F0B8A8622B}" type="pres">
      <dgm:prSet presAssocID="{2A513240-A084-4CE7-B1A5-61DFDB32A3AA}" presName="sibTrans" presStyleCnt="0"/>
      <dgm:spPr/>
    </dgm:pt>
    <dgm:pt modelId="{25BA001D-5994-4EC5-AF05-23DF6538D5F3}" type="pres">
      <dgm:prSet presAssocID="{7531AD4B-824C-4846-9254-5ABCE9EA3159}" presName="node" presStyleLbl="node1" presStyleIdx="7" presStyleCnt="12">
        <dgm:presLayoutVars>
          <dgm:bulletEnabled val="1"/>
        </dgm:presLayoutVars>
      </dgm:prSet>
      <dgm:spPr/>
    </dgm:pt>
    <dgm:pt modelId="{3CFE484F-9A74-43C1-B3DF-0A06341E7FEF}" type="pres">
      <dgm:prSet presAssocID="{734CED83-9A99-4A51-8500-8B335993B0BF}" presName="sibTrans" presStyleCnt="0"/>
      <dgm:spPr/>
    </dgm:pt>
    <dgm:pt modelId="{6F7CD74F-6D38-44C9-92BD-B1763C368B62}" type="pres">
      <dgm:prSet presAssocID="{497267E3-9C1B-451F-B04D-FDCF1A013A5A}" presName="node" presStyleLbl="node1" presStyleIdx="8" presStyleCnt="12">
        <dgm:presLayoutVars>
          <dgm:bulletEnabled val="1"/>
        </dgm:presLayoutVars>
      </dgm:prSet>
      <dgm:spPr/>
    </dgm:pt>
    <dgm:pt modelId="{40D79488-E7D0-4B2A-B68D-9C0E1987B920}" type="pres">
      <dgm:prSet presAssocID="{5073A331-88F4-4A95-B063-A66093F2DE48}" presName="sibTrans" presStyleCnt="0"/>
      <dgm:spPr/>
    </dgm:pt>
    <dgm:pt modelId="{5AB26260-65AE-4466-877C-AA1F1E8AEB2B}" type="pres">
      <dgm:prSet presAssocID="{C3F52FDC-0E8E-44B9-B6B5-83757293433E}" presName="node" presStyleLbl="node1" presStyleIdx="9" presStyleCnt="12">
        <dgm:presLayoutVars>
          <dgm:bulletEnabled val="1"/>
        </dgm:presLayoutVars>
      </dgm:prSet>
      <dgm:spPr/>
    </dgm:pt>
    <dgm:pt modelId="{F2FE7A4A-EC42-4A03-A442-2575B40E4AE2}" type="pres">
      <dgm:prSet presAssocID="{6CFB9A32-207D-434C-9637-5D533DD2F932}" presName="sibTrans" presStyleCnt="0"/>
      <dgm:spPr/>
    </dgm:pt>
    <dgm:pt modelId="{D4D1D6F1-D19C-4A89-885F-707D57B5DAFB}" type="pres">
      <dgm:prSet presAssocID="{9D56E41C-45CE-4FAA-B39C-76EAFC94870D}" presName="node" presStyleLbl="node1" presStyleIdx="10" presStyleCnt="12">
        <dgm:presLayoutVars>
          <dgm:bulletEnabled val="1"/>
        </dgm:presLayoutVars>
      </dgm:prSet>
      <dgm:spPr/>
    </dgm:pt>
    <dgm:pt modelId="{CED9C63F-8514-4908-8A06-C8B31AF3B3F7}" type="pres">
      <dgm:prSet presAssocID="{534E9888-4F70-4F89-A9F2-AC156294D1C9}" presName="sibTrans" presStyleCnt="0"/>
      <dgm:spPr/>
    </dgm:pt>
    <dgm:pt modelId="{F5635072-0A52-4BB5-99E3-FA99F7163F63}" type="pres">
      <dgm:prSet presAssocID="{289E202D-007F-4B88-AE8A-CAB05E683426}" presName="node" presStyleLbl="node1" presStyleIdx="11" presStyleCnt="12">
        <dgm:presLayoutVars>
          <dgm:bulletEnabled val="1"/>
        </dgm:presLayoutVars>
      </dgm:prSet>
      <dgm:spPr/>
    </dgm:pt>
  </dgm:ptLst>
  <dgm:cxnLst>
    <dgm:cxn modelId="{EAD01E00-EB38-4362-9604-C7BE62753192}" type="presOf" srcId="{F03B43A1-0DA3-494D-AAB7-07ABACF6EFCF}" destId="{0D44F600-0BFC-450F-A53B-929A9F93677F}" srcOrd="0" destOrd="0" presId="urn:microsoft.com/office/officeart/2005/8/layout/default"/>
    <dgm:cxn modelId="{B7C9680D-F2A1-4A00-801C-40215D956091}" srcId="{1B26DB1C-E873-4588-B2C6-508D29D9AD33}" destId="{0C3505C6-1A79-4ACF-A5B1-2BBE134C8A1C}" srcOrd="1" destOrd="0" parTransId="{9368A3E5-18B1-47B5-9565-4D2C8F874CD4}" sibTransId="{969B95ED-6A71-4B02-98D0-5F9C061F0B28}"/>
    <dgm:cxn modelId="{8844A816-8365-4FFB-B5B1-568CEBAC6A50}" type="presOf" srcId="{497267E3-9C1B-451F-B04D-FDCF1A013A5A}" destId="{6F7CD74F-6D38-44C9-92BD-B1763C368B62}" srcOrd="0" destOrd="0" presId="urn:microsoft.com/office/officeart/2005/8/layout/default"/>
    <dgm:cxn modelId="{1A1C5C1B-E9BB-452F-A811-07CDD53339C0}" srcId="{1B26DB1C-E873-4588-B2C6-508D29D9AD33}" destId="{5F4FD958-9357-4FF4-B9F3-3A0ED4814761}" srcOrd="6" destOrd="0" parTransId="{51ADA517-9ECB-4D31-AFA1-CD1AD16A2B40}" sibTransId="{2A513240-A084-4CE7-B1A5-61DFDB32A3AA}"/>
    <dgm:cxn modelId="{4C4E8420-1F80-4A47-A6DC-3F6FB23FC3C0}" type="presOf" srcId="{0CDB5FA2-14BD-428D-8091-E60B9A1D857A}" destId="{6C0DD193-EA07-4E1E-8797-2E1C64503470}" srcOrd="0" destOrd="0" presId="urn:microsoft.com/office/officeart/2005/8/layout/default"/>
    <dgm:cxn modelId="{F7DCF321-2F65-4B7F-A82B-70E51727BF06}" srcId="{1B26DB1C-E873-4588-B2C6-508D29D9AD33}" destId="{E203A770-546C-4CCA-9AD5-7BAC75772043}" srcOrd="5" destOrd="0" parTransId="{B6705321-13BB-4CE8-B0B9-B8E3E2CBF158}" sibTransId="{F5400C62-CEC1-40A0-A366-DABB178FB709}"/>
    <dgm:cxn modelId="{A946F127-5382-408C-9DA9-956FC0D1285A}" type="presOf" srcId="{9D56E41C-45CE-4FAA-B39C-76EAFC94870D}" destId="{D4D1D6F1-D19C-4A89-885F-707D57B5DAFB}" srcOrd="0" destOrd="0" presId="urn:microsoft.com/office/officeart/2005/8/layout/default"/>
    <dgm:cxn modelId="{E05E1428-A095-45BD-A152-865C2A8C2652}" type="presOf" srcId="{C3F52FDC-0E8E-44B9-B6B5-83757293433E}" destId="{5AB26260-65AE-4466-877C-AA1F1E8AEB2B}" srcOrd="0" destOrd="0" presId="urn:microsoft.com/office/officeart/2005/8/layout/default"/>
    <dgm:cxn modelId="{AF5E293C-3945-44A3-869E-0C9671EB6A12}" type="presOf" srcId="{0C3505C6-1A79-4ACF-A5B1-2BBE134C8A1C}" destId="{BBFBB412-C0AD-4DBE-A428-19E4DB73C21F}" srcOrd="0" destOrd="0" presId="urn:microsoft.com/office/officeart/2005/8/layout/default"/>
    <dgm:cxn modelId="{1D63B65E-4603-49D1-B85C-A28673B421C1}" srcId="{1B26DB1C-E873-4588-B2C6-508D29D9AD33}" destId="{497267E3-9C1B-451F-B04D-FDCF1A013A5A}" srcOrd="8" destOrd="0" parTransId="{7977E4D4-7107-438B-B18E-BB47E02CF44A}" sibTransId="{5073A331-88F4-4A95-B063-A66093F2DE48}"/>
    <dgm:cxn modelId="{B71B2072-7DB3-4CD1-A61B-7B94240875D1}" srcId="{1B26DB1C-E873-4588-B2C6-508D29D9AD33}" destId="{C3F52FDC-0E8E-44B9-B6B5-83757293433E}" srcOrd="9" destOrd="0" parTransId="{05C8FF70-4872-4E0C-A4C5-521F5D6580F7}" sibTransId="{6CFB9A32-207D-434C-9637-5D533DD2F932}"/>
    <dgm:cxn modelId="{CB126173-51A2-4EE0-A833-6BA449986DBE}" type="presOf" srcId="{E203A770-546C-4CCA-9AD5-7BAC75772043}" destId="{766F5109-162A-450B-8AE7-1506948A5FC1}" srcOrd="0" destOrd="0" presId="urn:microsoft.com/office/officeart/2005/8/layout/default"/>
    <dgm:cxn modelId="{0F2BC87C-1908-4C4C-B2F4-318FED90531C}" type="presOf" srcId="{289E202D-007F-4B88-AE8A-CAB05E683426}" destId="{F5635072-0A52-4BB5-99E3-FA99F7163F63}" srcOrd="0" destOrd="0" presId="urn:microsoft.com/office/officeart/2005/8/layout/default"/>
    <dgm:cxn modelId="{EA65A394-EF1F-46C3-A6DC-C45832982D48}" srcId="{1B26DB1C-E873-4588-B2C6-508D29D9AD33}" destId="{9D56E41C-45CE-4FAA-B39C-76EAFC94870D}" srcOrd="10" destOrd="0" parTransId="{B6DCEA08-A36A-423F-BD4E-444B5767456D}" sibTransId="{534E9888-4F70-4F89-A9F2-AC156294D1C9}"/>
    <dgm:cxn modelId="{330FC99B-728C-4ABB-83EF-9C504BC50213}" type="presOf" srcId="{1B26DB1C-E873-4588-B2C6-508D29D9AD33}" destId="{B40FD283-23CF-4028-9645-B1B884B98627}" srcOrd="0" destOrd="0" presId="urn:microsoft.com/office/officeart/2005/8/layout/default"/>
    <dgm:cxn modelId="{D136A0A3-1D0E-45E7-B276-50F2F7EC772D}" type="presOf" srcId="{7531AD4B-824C-4846-9254-5ABCE9EA3159}" destId="{25BA001D-5994-4EC5-AF05-23DF6538D5F3}" srcOrd="0" destOrd="0" presId="urn:microsoft.com/office/officeart/2005/8/layout/default"/>
    <dgm:cxn modelId="{D470BEB2-91ED-4DD3-88BB-5E2CEFB8A3DC}" srcId="{1B26DB1C-E873-4588-B2C6-508D29D9AD33}" destId="{289E202D-007F-4B88-AE8A-CAB05E683426}" srcOrd="11" destOrd="0" parTransId="{A5A7A570-BB5B-4FD0-8209-5E3F51FDEAE7}" sibTransId="{0BFBD447-94A2-424C-8982-E1695F125D73}"/>
    <dgm:cxn modelId="{8AF842BE-EB38-40E2-916F-DC304953F022}" type="presOf" srcId="{5F4FD958-9357-4FF4-B9F3-3A0ED4814761}" destId="{6B42FC40-6AEE-4452-B9B1-C67C70BF4DC9}" srcOrd="0" destOrd="0" presId="urn:microsoft.com/office/officeart/2005/8/layout/default"/>
    <dgm:cxn modelId="{6E1F13D0-E4BD-471F-8C41-DA812C138626}" type="presOf" srcId="{3B50B6F7-2055-4637-895A-7072B6F73A25}" destId="{4714DB72-5627-4EEE-9567-8360800CA6C2}" srcOrd="0" destOrd="0" presId="urn:microsoft.com/office/officeart/2005/8/layout/default"/>
    <dgm:cxn modelId="{A4F383DB-AE26-42BC-95DD-A93C90A1904A}" srcId="{1B26DB1C-E873-4588-B2C6-508D29D9AD33}" destId="{5DE5CC2F-CB88-4E48-8A53-F1EA2DF8C3A2}" srcOrd="0" destOrd="0" parTransId="{CFCE0118-E5DB-4EC7-A536-9169A60EF5F1}" sibTransId="{CCF09624-43FE-48DC-9FE7-F018AA60D351}"/>
    <dgm:cxn modelId="{533D02EA-9750-4B10-8D8D-48FBE6D9183A}" type="presOf" srcId="{5DE5CC2F-CB88-4E48-8A53-F1EA2DF8C3A2}" destId="{3E6E580B-C90F-44AE-A08A-09CF7B970C59}" srcOrd="0" destOrd="0" presId="urn:microsoft.com/office/officeart/2005/8/layout/default"/>
    <dgm:cxn modelId="{841302EB-074A-4456-8A07-DEA569F5593A}" srcId="{1B26DB1C-E873-4588-B2C6-508D29D9AD33}" destId="{7531AD4B-824C-4846-9254-5ABCE9EA3159}" srcOrd="7" destOrd="0" parTransId="{A82C9619-E1FE-46FB-A407-1CF3DC99F5FF}" sibTransId="{734CED83-9A99-4A51-8500-8B335993B0BF}"/>
    <dgm:cxn modelId="{E1690FEB-0EC5-4872-9385-AC074E8E4768}" srcId="{1B26DB1C-E873-4588-B2C6-508D29D9AD33}" destId="{3B50B6F7-2055-4637-895A-7072B6F73A25}" srcOrd="2" destOrd="0" parTransId="{46D2D8B1-8A01-4DAA-B0EE-CEEE5730A94B}" sibTransId="{7781D314-F6A5-4A0C-A5CE-93B1C41BE311}"/>
    <dgm:cxn modelId="{44DD35F5-A675-4380-ABA3-0DD2D0DBE1C2}" srcId="{1B26DB1C-E873-4588-B2C6-508D29D9AD33}" destId="{0CDB5FA2-14BD-428D-8091-E60B9A1D857A}" srcOrd="4" destOrd="0" parTransId="{3945924F-B24D-48DF-9340-F957C7B043E5}" sibTransId="{D6025E1E-9BF7-4D12-B826-1E6F69499FD3}"/>
    <dgm:cxn modelId="{2BF78DF5-8C50-4165-AD33-C67D41A0F408}" srcId="{1B26DB1C-E873-4588-B2C6-508D29D9AD33}" destId="{F03B43A1-0DA3-494D-AAB7-07ABACF6EFCF}" srcOrd="3" destOrd="0" parTransId="{C32B3DF8-A528-4F5B-8835-14C32391A0A1}" sibTransId="{5EDE8F73-A51C-4825-BEA1-A98202362240}"/>
    <dgm:cxn modelId="{DD5D8610-E5C3-466E-B246-D1392EA56C9F}" type="presParOf" srcId="{B40FD283-23CF-4028-9645-B1B884B98627}" destId="{3E6E580B-C90F-44AE-A08A-09CF7B970C59}" srcOrd="0" destOrd="0" presId="urn:microsoft.com/office/officeart/2005/8/layout/default"/>
    <dgm:cxn modelId="{8868E2BE-4843-450B-99CB-6895A161F15F}" type="presParOf" srcId="{B40FD283-23CF-4028-9645-B1B884B98627}" destId="{560CC9E4-F56C-40E3-B5EC-C5EFDA8ECDE1}" srcOrd="1" destOrd="0" presId="urn:microsoft.com/office/officeart/2005/8/layout/default"/>
    <dgm:cxn modelId="{0232FDEB-C068-4078-B576-9561825A41FB}" type="presParOf" srcId="{B40FD283-23CF-4028-9645-B1B884B98627}" destId="{BBFBB412-C0AD-4DBE-A428-19E4DB73C21F}" srcOrd="2" destOrd="0" presId="urn:microsoft.com/office/officeart/2005/8/layout/default"/>
    <dgm:cxn modelId="{150A63B8-A586-49A4-994A-8E89F728BE4A}" type="presParOf" srcId="{B40FD283-23CF-4028-9645-B1B884B98627}" destId="{11E8C10F-3DCA-41E4-9AFC-F035F9D257E5}" srcOrd="3" destOrd="0" presId="urn:microsoft.com/office/officeart/2005/8/layout/default"/>
    <dgm:cxn modelId="{090F24A3-5463-45BC-9D5F-C8BF56BF5A84}" type="presParOf" srcId="{B40FD283-23CF-4028-9645-B1B884B98627}" destId="{4714DB72-5627-4EEE-9567-8360800CA6C2}" srcOrd="4" destOrd="0" presId="urn:microsoft.com/office/officeart/2005/8/layout/default"/>
    <dgm:cxn modelId="{37EF9E45-FDD6-47DB-959F-36180CE595D3}" type="presParOf" srcId="{B40FD283-23CF-4028-9645-B1B884B98627}" destId="{BFD0D44A-32A0-489F-9EB1-6B9934A5703C}" srcOrd="5" destOrd="0" presId="urn:microsoft.com/office/officeart/2005/8/layout/default"/>
    <dgm:cxn modelId="{305179AF-D56C-4D56-97D1-20606B2F615A}" type="presParOf" srcId="{B40FD283-23CF-4028-9645-B1B884B98627}" destId="{0D44F600-0BFC-450F-A53B-929A9F93677F}" srcOrd="6" destOrd="0" presId="urn:microsoft.com/office/officeart/2005/8/layout/default"/>
    <dgm:cxn modelId="{C7D14C0B-B9CD-4B54-9618-D35BECDDDA9D}" type="presParOf" srcId="{B40FD283-23CF-4028-9645-B1B884B98627}" destId="{A2609214-2B7E-4B45-A014-1306A464DB37}" srcOrd="7" destOrd="0" presId="urn:microsoft.com/office/officeart/2005/8/layout/default"/>
    <dgm:cxn modelId="{9BC96CE7-4769-467D-9F28-DCF5730B938F}" type="presParOf" srcId="{B40FD283-23CF-4028-9645-B1B884B98627}" destId="{6C0DD193-EA07-4E1E-8797-2E1C64503470}" srcOrd="8" destOrd="0" presId="urn:microsoft.com/office/officeart/2005/8/layout/default"/>
    <dgm:cxn modelId="{128C4AF4-E6CD-4818-B321-F51908E97632}" type="presParOf" srcId="{B40FD283-23CF-4028-9645-B1B884B98627}" destId="{C3F4783B-B002-4E8C-8827-1E2A0869B82F}" srcOrd="9" destOrd="0" presId="urn:microsoft.com/office/officeart/2005/8/layout/default"/>
    <dgm:cxn modelId="{B9131265-887C-490A-93F7-11F0D927E99C}" type="presParOf" srcId="{B40FD283-23CF-4028-9645-B1B884B98627}" destId="{766F5109-162A-450B-8AE7-1506948A5FC1}" srcOrd="10" destOrd="0" presId="urn:microsoft.com/office/officeart/2005/8/layout/default"/>
    <dgm:cxn modelId="{038A7767-906B-4A91-BC18-540382867EA8}" type="presParOf" srcId="{B40FD283-23CF-4028-9645-B1B884B98627}" destId="{735A2801-6611-4579-BA37-0DBAE87FF47B}" srcOrd="11" destOrd="0" presId="urn:microsoft.com/office/officeart/2005/8/layout/default"/>
    <dgm:cxn modelId="{456DDEF9-8482-4BED-8A73-70C7474DCA8A}" type="presParOf" srcId="{B40FD283-23CF-4028-9645-B1B884B98627}" destId="{6B42FC40-6AEE-4452-B9B1-C67C70BF4DC9}" srcOrd="12" destOrd="0" presId="urn:microsoft.com/office/officeart/2005/8/layout/default"/>
    <dgm:cxn modelId="{7ED9A523-4D1A-4A39-929E-441B8797E525}" type="presParOf" srcId="{B40FD283-23CF-4028-9645-B1B884B98627}" destId="{FC4B5E60-6D5A-4703-A7AB-93F0B8A8622B}" srcOrd="13" destOrd="0" presId="urn:microsoft.com/office/officeart/2005/8/layout/default"/>
    <dgm:cxn modelId="{6CDB6E2D-EDEB-459D-8148-E99990F33185}" type="presParOf" srcId="{B40FD283-23CF-4028-9645-B1B884B98627}" destId="{25BA001D-5994-4EC5-AF05-23DF6538D5F3}" srcOrd="14" destOrd="0" presId="urn:microsoft.com/office/officeart/2005/8/layout/default"/>
    <dgm:cxn modelId="{87698880-481C-42C0-86B1-8A37DCAD68E6}" type="presParOf" srcId="{B40FD283-23CF-4028-9645-B1B884B98627}" destId="{3CFE484F-9A74-43C1-B3DF-0A06341E7FEF}" srcOrd="15" destOrd="0" presId="urn:microsoft.com/office/officeart/2005/8/layout/default"/>
    <dgm:cxn modelId="{3D6535B8-DB60-4BC0-8C42-0029AC832CE7}" type="presParOf" srcId="{B40FD283-23CF-4028-9645-B1B884B98627}" destId="{6F7CD74F-6D38-44C9-92BD-B1763C368B62}" srcOrd="16" destOrd="0" presId="urn:microsoft.com/office/officeart/2005/8/layout/default"/>
    <dgm:cxn modelId="{4865AD25-40A8-43D5-B47D-F5901505CE39}" type="presParOf" srcId="{B40FD283-23CF-4028-9645-B1B884B98627}" destId="{40D79488-E7D0-4B2A-B68D-9C0E1987B920}" srcOrd="17" destOrd="0" presId="urn:microsoft.com/office/officeart/2005/8/layout/default"/>
    <dgm:cxn modelId="{1C933C9F-3568-4F46-8552-B80E00730A99}" type="presParOf" srcId="{B40FD283-23CF-4028-9645-B1B884B98627}" destId="{5AB26260-65AE-4466-877C-AA1F1E8AEB2B}" srcOrd="18" destOrd="0" presId="urn:microsoft.com/office/officeart/2005/8/layout/default"/>
    <dgm:cxn modelId="{C0BE913A-8480-4353-BA1D-D3A725FB8F08}" type="presParOf" srcId="{B40FD283-23CF-4028-9645-B1B884B98627}" destId="{F2FE7A4A-EC42-4A03-A442-2575B40E4AE2}" srcOrd="19" destOrd="0" presId="urn:microsoft.com/office/officeart/2005/8/layout/default"/>
    <dgm:cxn modelId="{11F065A1-C726-4861-BE4E-51AD52A7E05B}" type="presParOf" srcId="{B40FD283-23CF-4028-9645-B1B884B98627}" destId="{D4D1D6F1-D19C-4A89-885F-707D57B5DAFB}" srcOrd="20" destOrd="0" presId="urn:microsoft.com/office/officeart/2005/8/layout/default"/>
    <dgm:cxn modelId="{4B5B526D-0DA1-44DF-9098-57084B8EF322}" type="presParOf" srcId="{B40FD283-23CF-4028-9645-B1B884B98627}" destId="{CED9C63F-8514-4908-8A06-C8B31AF3B3F7}" srcOrd="21" destOrd="0" presId="urn:microsoft.com/office/officeart/2005/8/layout/default"/>
    <dgm:cxn modelId="{2C7246B7-6E33-45A7-9C61-5B1C619A1DD5}" type="presParOf" srcId="{B40FD283-23CF-4028-9645-B1B884B98627}" destId="{F5635072-0A52-4BB5-99E3-FA99F7163F63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E580B-C90F-44AE-A08A-09CF7B970C59}">
      <dsp:nvSpPr>
        <dsp:cNvPr id="0" name=""/>
        <dsp:cNvSpPr/>
      </dsp:nvSpPr>
      <dsp:spPr>
        <a:xfrm>
          <a:off x="0" y="192087"/>
          <a:ext cx="1952625" cy="11715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Inaccurate Timestamping - Advice: prefer Stopwatch over DateTime</a:t>
          </a:r>
        </a:p>
      </dsp:txBody>
      <dsp:txXfrm>
        <a:off x="0" y="192087"/>
        <a:ext cx="1952625" cy="1171575"/>
      </dsp:txXfrm>
    </dsp:sp>
    <dsp:sp modelId="{BBFBB412-C0AD-4DBE-A428-19E4DB73C21F}">
      <dsp:nvSpPr>
        <dsp:cNvPr id="0" name=""/>
        <dsp:cNvSpPr/>
      </dsp:nvSpPr>
      <dsp:spPr>
        <a:xfrm>
          <a:off x="2147887" y="192087"/>
          <a:ext cx="1952625" cy="11715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Release - Advice: use Release and don't use empty loops to benchmark</a:t>
          </a:r>
        </a:p>
      </dsp:txBody>
      <dsp:txXfrm>
        <a:off x="2147887" y="192087"/>
        <a:ext cx="1952625" cy="1171575"/>
      </dsp:txXfrm>
    </dsp:sp>
    <dsp:sp modelId="{4714DB72-5627-4EEE-9567-8360800CA6C2}">
      <dsp:nvSpPr>
        <dsp:cNvPr id="0" name=""/>
        <dsp:cNvSpPr/>
      </dsp:nvSpPr>
      <dsp:spPr>
        <a:xfrm>
          <a:off x="4295775" y="192087"/>
          <a:ext cx="1952625" cy="11715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Natural Noise - Each benchmark iteration has random errors because of the natural noise.</a:t>
          </a:r>
        </a:p>
      </dsp:txBody>
      <dsp:txXfrm>
        <a:off x="4295775" y="192087"/>
        <a:ext cx="1952625" cy="1171575"/>
      </dsp:txXfrm>
    </dsp:sp>
    <dsp:sp modelId="{0D44F600-0BFC-450F-A53B-929A9F93677F}">
      <dsp:nvSpPr>
        <dsp:cNvPr id="0" name=""/>
        <dsp:cNvSpPr/>
      </dsp:nvSpPr>
      <dsp:spPr>
        <a:xfrm>
          <a:off x="0" y="1558925"/>
          <a:ext cx="1952625" cy="11715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Calculate Average - Advice: We can't prevent natural noise</a:t>
          </a:r>
        </a:p>
      </dsp:txBody>
      <dsp:txXfrm>
        <a:off x="0" y="1558925"/>
        <a:ext cx="1952625" cy="1171575"/>
      </dsp:txXfrm>
    </dsp:sp>
    <dsp:sp modelId="{6C0DD193-EA07-4E1E-8797-2E1C64503470}">
      <dsp:nvSpPr>
        <dsp:cNvPr id="0" name=""/>
        <dsp:cNvSpPr/>
      </dsp:nvSpPr>
      <dsp:spPr>
        <a:xfrm>
          <a:off x="2147887" y="1558925"/>
          <a:ext cx="1952625" cy="11715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Tricky Distributions - Advice: always look at your distribution</a:t>
          </a:r>
        </a:p>
      </dsp:txBody>
      <dsp:txXfrm>
        <a:off x="2147887" y="1558925"/>
        <a:ext cx="1952625" cy="1171575"/>
      </dsp:txXfrm>
    </dsp:sp>
    <dsp:sp modelId="{766F5109-162A-450B-8AE7-1506948A5FC1}">
      <dsp:nvSpPr>
        <dsp:cNvPr id="0" name=""/>
        <dsp:cNvSpPr/>
      </dsp:nvSpPr>
      <dsp:spPr>
        <a:xfrm>
          <a:off x="4295775" y="1558925"/>
          <a:ext cx="1952625" cy="11715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Measuring Cold Start Instead of Warmed Steady State - Advice: use different approaches for cold and warm states</a:t>
          </a:r>
        </a:p>
      </dsp:txBody>
      <dsp:txXfrm>
        <a:off x="4295775" y="1558925"/>
        <a:ext cx="1952625" cy="1171575"/>
      </dsp:txXfrm>
    </dsp:sp>
    <dsp:sp modelId="{6B42FC40-6AEE-4452-B9B1-C67C70BF4DC9}">
      <dsp:nvSpPr>
        <dsp:cNvPr id="0" name=""/>
        <dsp:cNvSpPr/>
      </dsp:nvSpPr>
      <dsp:spPr>
        <a:xfrm>
          <a:off x="0" y="2925762"/>
          <a:ext cx="1952625" cy="11715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Insufficient Number of Invocations - Advice: do many invocations</a:t>
          </a:r>
        </a:p>
      </dsp:txBody>
      <dsp:txXfrm>
        <a:off x="0" y="2925762"/>
        <a:ext cx="1952625" cy="1171575"/>
      </dsp:txXfrm>
    </dsp:sp>
    <dsp:sp modelId="{25BA001D-5994-4EC5-AF05-23DF6538D5F3}">
      <dsp:nvSpPr>
        <dsp:cNvPr id="0" name=""/>
        <dsp:cNvSpPr/>
      </dsp:nvSpPr>
      <dsp:spPr>
        <a:xfrm>
          <a:off x="2147887" y="2925762"/>
          <a:ext cx="1952625" cy="11715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Benchmark infrastructure overhead - Advice: always calculate your infrastructure overhead</a:t>
          </a:r>
        </a:p>
      </dsp:txBody>
      <dsp:txXfrm>
        <a:off x="2147887" y="2925762"/>
        <a:ext cx="1952625" cy="1171575"/>
      </dsp:txXfrm>
    </dsp:sp>
    <dsp:sp modelId="{6F7CD74F-6D38-44C9-92BD-B1763C368B62}">
      <dsp:nvSpPr>
        <dsp:cNvPr id="0" name=""/>
        <dsp:cNvSpPr/>
      </dsp:nvSpPr>
      <dsp:spPr>
        <a:xfrm>
          <a:off x="4295775" y="2925762"/>
          <a:ext cx="1952625" cy="11715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.NET-Specific Pitfalls</a:t>
          </a:r>
        </a:p>
      </dsp:txBody>
      <dsp:txXfrm>
        <a:off x="4295775" y="2925762"/>
        <a:ext cx="1952625" cy="1171575"/>
      </dsp:txXfrm>
    </dsp:sp>
    <dsp:sp modelId="{5AB26260-65AE-4466-877C-AA1F1E8AEB2B}">
      <dsp:nvSpPr>
        <dsp:cNvPr id="0" name=""/>
        <dsp:cNvSpPr/>
      </dsp:nvSpPr>
      <dsp:spPr>
        <a:xfrm>
          <a:off x="0" y="4292600"/>
          <a:ext cx="1952625" cy="11715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Loop Unrolling - Advice: use variables instead of constants in loops</a:t>
          </a:r>
        </a:p>
      </dsp:txBody>
      <dsp:txXfrm>
        <a:off x="0" y="4292600"/>
        <a:ext cx="1952625" cy="1171575"/>
      </dsp:txXfrm>
    </dsp:sp>
    <dsp:sp modelId="{D4D1D6F1-D19C-4A89-885F-707D57B5DAFB}">
      <dsp:nvSpPr>
        <dsp:cNvPr id="0" name=""/>
        <dsp:cNvSpPr/>
      </dsp:nvSpPr>
      <dsp:spPr>
        <a:xfrm>
          <a:off x="2147887" y="4292600"/>
          <a:ext cx="1952625" cy="11715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Dead Code Elimination - Advice: always use results of your calculations</a:t>
          </a:r>
        </a:p>
      </dsp:txBody>
      <dsp:txXfrm>
        <a:off x="2147887" y="4292600"/>
        <a:ext cx="1952625" cy="1171575"/>
      </dsp:txXfrm>
    </dsp:sp>
    <dsp:sp modelId="{F5635072-0A52-4BB5-99E3-FA99F7163F63}">
      <dsp:nvSpPr>
        <dsp:cNvPr id="0" name=""/>
        <dsp:cNvSpPr/>
      </dsp:nvSpPr>
      <dsp:spPr>
        <a:xfrm>
          <a:off x="4295775" y="4292600"/>
          <a:ext cx="1952625" cy="11715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Inlining - Advice: control inlining of the benchmarked methods</a:t>
          </a:r>
        </a:p>
      </dsp:txBody>
      <dsp:txXfrm>
        <a:off x="4295775" y="4292600"/>
        <a:ext cx="1952625" cy="1171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1167A9F-5E02-475A-AA8F-A56623B3A27F}" type="datetimeFigureOut">
              <a:rPr lang="it-IT" smtClean="0"/>
              <a:t>31/08/2019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418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31/08/2019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775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A1167A9F-5E02-475A-AA8F-A56623B3A27F}" type="datetimeFigureOut">
              <a:rPr lang="it-IT" smtClean="0"/>
              <a:t>31/08/2019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015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31/08/2019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1167A9F-5E02-475A-AA8F-A56623B3A27F}" type="datetimeFigureOut">
              <a:rPr lang="it-IT" smtClean="0"/>
              <a:t>31/08/2019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951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31/08/2019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204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31/08/2019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428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31/08/2019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867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31/08/2019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648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31/08/2019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998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31/08/2019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772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1167A9F-5E02-475A-AA8F-A56623B3A27F}" type="datetimeFigureOut">
              <a:rPr lang="it-IT" smtClean="0"/>
              <a:t>31/08/2019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0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5E80ED-06C5-4F19-AEE5-27D85B1860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448888-984A-4106-917C-5BEA050C0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it-IT" sz="3700" dirty="0"/>
              <a:t>BenchmarkDotNet</a:t>
            </a:r>
          </a:p>
        </p:txBody>
      </p:sp>
    </p:spTree>
    <p:extLst>
      <p:ext uri="{BB962C8B-B14F-4D97-AF65-F5344CB8AC3E}">
        <p14:creationId xmlns:p14="http://schemas.microsoft.com/office/powerpoint/2010/main" val="155173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0019-5E40-4C0B-9CFC-849F45C2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[RPlotExporter] + RStudio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338DE9-7B1E-4F87-A6F3-0C7FE48A5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523" y="2426818"/>
            <a:ext cx="4806005" cy="3997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06BDBA-4D14-4F5E-8CA3-ECEAE77DA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129856"/>
            <a:ext cx="5455917" cy="259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5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91D6-5977-4A8C-B56E-F31193B0F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Jobs - Attributes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55D87A-85CA-447F-A69C-8BD1EE092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2041382"/>
            <a:ext cx="6248400" cy="271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4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94353-AAB3-4198-BF01-E43E7D191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MemoryDiagnoser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ACBB76-113B-47AA-B0FB-1CD91DD2F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1747782"/>
            <a:ext cx="6248400" cy="329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6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FF2E-EB00-47E5-8205-D3604BECD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Runtimes</a:t>
            </a:r>
          </a:p>
        </p:txBody>
      </p:sp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0016BFEA-E265-46DA-B763-040612E27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2667329"/>
            <a:ext cx="6248400" cy="145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F4AABCC8-F9D4-48C9-9AE7-75D690974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999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8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90644A3-6A97-44F2-8AF9-CD44E85BA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45F692-4DA4-4D73-8639-81F3A6A4B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B7039A7-CD3B-4A7B-B106-0669B0F58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096" y="1143293"/>
            <a:ext cx="4808409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4200" cap="all">
                <a:solidFill>
                  <a:schemeClr val="tx2"/>
                </a:solidFill>
              </a:rPr>
              <a:t>Benchmarks – Compare DotNetCore Versions </a:t>
            </a:r>
            <a:br>
              <a:rPr lang="en-US" sz="4200" cap="all">
                <a:solidFill>
                  <a:schemeClr val="tx2"/>
                </a:solidFill>
              </a:rPr>
            </a:br>
            <a:endParaRPr lang="en-US" sz="4200" cap="all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1DA50E-BEE6-4967-9558-461737DB9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21D9EAA-D875-4BD5-BC55-2ADD5204B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694D7-B4ED-461A-8073-826B9268D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467" y="299378"/>
            <a:ext cx="4809066" cy="889826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EA9D0C1A-C08B-4970-A507-B86133DE7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C98533-1D74-4DE3-A94E-0E44996A85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13" r="28892" b="2"/>
          <a:stretch/>
        </p:blipFill>
        <p:spPr>
          <a:xfrm>
            <a:off x="6739467" y="1257300"/>
            <a:ext cx="494624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7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6133-7378-4486-B703-39379A8A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bg1"/>
                </a:solidFill>
              </a:rPr>
              <a:t>Benchmark Tips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442570-5599-4B50-A8E1-B4A8225464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3338142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159949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Corbel</vt:lpstr>
      <vt:lpstr>Headlines</vt:lpstr>
      <vt:lpstr>BenchmarkDotNet</vt:lpstr>
      <vt:lpstr>[RPlotExporter] + RStudio</vt:lpstr>
      <vt:lpstr>Jobs - Attributes</vt:lpstr>
      <vt:lpstr>MemoryDiagnoser</vt:lpstr>
      <vt:lpstr>Runtimes</vt:lpstr>
      <vt:lpstr>PowerPoint Presentation</vt:lpstr>
      <vt:lpstr>Benchmarks – Compare DotNetCore Versions  </vt:lpstr>
      <vt:lpstr>Benchmark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BenchmarkDotNet</dc:title>
  <dc:creator>Massimiliano Balestrieri</dc:creator>
  <cp:lastModifiedBy>Massimiliano Balestrieri</cp:lastModifiedBy>
  <cp:revision>1</cp:revision>
  <dcterms:created xsi:type="dcterms:W3CDTF">2019-08-31T08:24:06Z</dcterms:created>
  <dcterms:modified xsi:type="dcterms:W3CDTF">2019-08-31T08:24:28Z</dcterms:modified>
</cp:coreProperties>
</file>